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9" r:id="rId3"/>
    <p:sldId id="270" r:id="rId4"/>
    <p:sldId id="266" r:id="rId5"/>
    <p:sldId id="268" r:id="rId6"/>
    <p:sldId id="267" r:id="rId7"/>
    <p:sldId id="260" r:id="rId8"/>
    <p:sldId id="261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00"/>
    <a:srgbClr val="FF898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12" autoAdjust="0"/>
    <p:restoredTop sz="68206" autoAdjust="0"/>
  </p:normalViewPr>
  <p:slideViewPr>
    <p:cSldViewPr>
      <p:cViewPr varScale="1">
        <p:scale>
          <a:sx n="82" d="100"/>
          <a:sy n="82" d="100"/>
        </p:scale>
        <p:origin x="-27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de-DE" sz="1800" b="1" i="0" baseline="0" dirty="0" smtClean="0">
                <a:effectLst/>
              </a:rPr>
              <a:t>Performance SAFT on NVIDIA GTX 590 (8GPUs)</a:t>
            </a:r>
            <a:endParaRPr lang="de-DE" dirty="0" smtClean="0">
              <a:effectLst/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0.12235914260717411"/>
          <c:y val="0.1263009467202057"/>
          <c:w val="0.83474496937882769"/>
          <c:h val="0.69724569293887984"/>
        </c:manualLayout>
      </c:layout>
      <c:scatterChart>
        <c:scatterStyle val="lineMarker"/>
        <c:varyColors val="0"/>
        <c:ser>
          <c:idx val="0"/>
          <c:order val="0"/>
          <c:tx>
            <c:strRef>
              <c:f>'BlockingBenchmark (1&amp;8GPUs)'!$AB$1614</c:f>
              <c:strCache>
                <c:ptCount val="1"/>
                <c:pt idx="0">
                  <c:v>64x64x64</c:v>
                </c:pt>
              </c:strCache>
            </c:strRef>
          </c:tx>
          <c:xVal>
            <c:numRef>
              <c:f>'BlockingBenchmark (1&amp;8GPUs)'!$AA$1615:$AA$1654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(1&amp;8GPUs)'!$AB$1615:$AB$1654</c:f>
              <c:numCache>
                <c:formatCode>General</c:formatCode>
                <c:ptCount val="40"/>
                <c:pt idx="0">
                  <c:v>1.3935616668474114E-4</c:v>
                </c:pt>
                <c:pt idx="1">
                  <c:v>1.7351256646282417E-4</c:v>
                </c:pt>
                <c:pt idx="2">
                  <c:v>2.5664068274608713E-4</c:v>
                </c:pt>
                <c:pt idx="3">
                  <c:v>3.405494709280819E-4</c:v>
                </c:pt>
                <c:pt idx="4">
                  <c:v>4.2076905149117605E-4</c:v>
                </c:pt>
                <c:pt idx="5">
                  <c:v>5.0388776779561599E-4</c:v>
                </c:pt>
                <c:pt idx="6">
                  <c:v>5.9166723361145335E-4</c:v>
                </c:pt>
                <c:pt idx="7">
                  <c:v>6.6315224612707008E-4</c:v>
                </c:pt>
                <c:pt idx="8">
                  <c:v>7.5928625104795073E-4</c:v>
                </c:pt>
                <c:pt idx="9">
                  <c:v>8.3511520807794538E-4</c:v>
                </c:pt>
                <c:pt idx="10">
                  <c:v>1.6683574433420101E-3</c:v>
                </c:pt>
                <c:pt idx="11">
                  <c:v>2.5361689282929348E-3</c:v>
                </c:pt>
                <c:pt idx="12">
                  <c:v>3.3266878425589749E-3</c:v>
                </c:pt>
                <c:pt idx="13">
                  <c:v>4.210216597835853E-3</c:v>
                </c:pt>
                <c:pt idx="14">
                  <c:v>5.1863881316737658E-3</c:v>
                </c:pt>
                <c:pt idx="15">
                  <c:v>5.8988810819690157E-3</c:v>
                </c:pt>
                <c:pt idx="16">
                  <c:v>6.7922279483970602E-3</c:v>
                </c:pt>
                <c:pt idx="17">
                  <c:v>7.5507112748155678E-3</c:v>
                </c:pt>
                <c:pt idx="18">
                  <c:v>8.3664402798345507E-3</c:v>
                </c:pt>
                <c:pt idx="19">
                  <c:v>1.6850473771732082E-2</c:v>
                </c:pt>
                <c:pt idx="20">
                  <c:v>2.4702267182595536E-2</c:v>
                </c:pt>
                <c:pt idx="21">
                  <c:v>3.2923605189024624E-2</c:v>
                </c:pt>
                <c:pt idx="22">
                  <c:v>4.0794679561078726E-2</c:v>
                </c:pt>
                <c:pt idx="23">
                  <c:v>5.0930806152507072E-2</c:v>
                </c:pt>
                <c:pt idx="24">
                  <c:v>5.8796738797828214E-2</c:v>
                </c:pt>
                <c:pt idx="25">
                  <c:v>6.7526099666708639E-2</c:v>
                </c:pt>
                <c:pt idx="26">
                  <c:v>7.6584506356463133E-2</c:v>
                </c:pt>
                <c:pt idx="27">
                  <c:v>8.1624239669074089E-2</c:v>
                </c:pt>
                <c:pt idx="28">
                  <c:v>0.16749821332214737</c:v>
                </c:pt>
                <c:pt idx="29">
                  <c:v>0.24881317086890917</c:v>
                </c:pt>
                <c:pt idx="30">
                  <c:v>0.31660696810940614</c:v>
                </c:pt>
                <c:pt idx="31">
                  <c:v>0.39506518159549403</c:v>
                </c:pt>
                <c:pt idx="32">
                  <c:v>0.48096654195519251</c:v>
                </c:pt>
                <c:pt idx="33">
                  <c:v>0.53551921498770205</c:v>
                </c:pt>
                <c:pt idx="34">
                  <c:v>0.59307976698207632</c:v>
                </c:pt>
                <c:pt idx="35">
                  <c:v>0.66503027918183633</c:v>
                </c:pt>
                <c:pt idx="36">
                  <c:v>0.69325010439318802</c:v>
                </c:pt>
                <c:pt idx="37">
                  <c:v>1.1896391247068945</c:v>
                </c:pt>
                <c:pt idx="38">
                  <c:v>1.5181460685110826</c:v>
                </c:pt>
                <c:pt idx="39">
                  <c:v>1.7812416656332757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'BlockingBenchmark (1&amp;8GPUs)'!$AC$1614</c:f>
              <c:strCache>
                <c:ptCount val="1"/>
                <c:pt idx="0">
                  <c:v>128x128x128</c:v>
                </c:pt>
              </c:strCache>
            </c:strRef>
          </c:tx>
          <c:xVal>
            <c:numRef>
              <c:f>'BlockingBenchmark (1&amp;8GPUs)'!$AA$1615:$AA$1654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(1&amp;8GPUs)'!$AC$1615:$AC$1654</c:f>
              <c:numCache>
                <c:formatCode>General</c:formatCode>
                <c:ptCount val="40"/>
                <c:pt idx="0">
                  <c:v>6.7148314978015872E-4</c:v>
                </c:pt>
                <c:pt idx="1">
                  <c:v>1.3349688752636168E-3</c:v>
                </c:pt>
                <c:pt idx="2">
                  <c:v>2.0358761981869688E-3</c:v>
                </c:pt>
                <c:pt idx="3">
                  <c:v>2.7129442172681845E-3</c:v>
                </c:pt>
                <c:pt idx="4">
                  <c:v>3.4148128632555314E-3</c:v>
                </c:pt>
                <c:pt idx="5">
                  <c:v>4.0604813622505224E-3</c:v>
                </c:pt>
                <c:pt idx="6">
                  <c:v>4.7161000464218993E-3</c:v>
                </c:pt>
                <c:pt idx="7">
                  <c:v>5.4530171272002166E-3</c:v>
                </c:pt>
                <c:pt idx="8">
                  <c:v>6.0527380296884316E-3</c:v>
                </c:pt>
                <c:pt idx="9">
                  <c:v>6.788639677224712E-3</c:v>
                </c:pt>
                <c:pt idx="10">
                  <c:v>1.3610684748895549E-2</c:v>
                </c:pt>
                <c:pt idx="11">
                  <c:v>2.044888069100571E-2</c:v>
                </c:pt>
                <c:pt idx="12">
                  <c:v>2.7178550588842113E-2</c:v>
                </c:pt>
                <c:pt idx="13">
                  <c:v>3.3374901728621398E-2</c:v>
                </c:pt>
                <c:pt idx="14">
                  <c:v>4.0728911158369019E-2</c:v>
                </c:pt>
                <c:pt idx="15">
                  <c:v>4.7731228833178124E-2</c:v>
                </c:pt>
                <c:pt idx="16">
                  <c:v>5.3164463260365308E-2</c:v>
                </c:pt>
                <c:pt idx="17">
                  <c:v>6.012166803318636E-2</c:v>
                </c:pt>
                <c:pt idx="18">
                  <c:v>6.5960351800788394E-2</c:v>
                </c:pt>
                <c:pt idx="19">
                  <c:v>0.13272891309101462</c:v>
                </c:pt>
                <c:pt idx="20">
                  <c:v>0.20013086611162556</c:v>
                </c:pt>
                <c:pt idx="21">
                  <c:v>0.27459220873256468</c:v>
                </c:pt>
                <c:pt idx="22">
                  <c:v>0.34355953650182464</c:v>
                </c:pt>
                <c:pt idx="23">
                  <c:v>0.39981265899043017</c:v>
                </c:pt>
                <c:pt idx="24">
                  <c:v>0.46231573192480918</c:v>
                </c:pt>
                <c:pt idx="25">
                  <c:v>0.54516474310941043</c:v>
                </c:pt>
                <c:pt idx="26">
                  <c:v>0.58555748179824763</c:v>
                </c:pt>
                <c:pt idx="27">
                  <c:v>0.66185966877855196</c:v>
                </c:pt>
                <c:pt idx="28">
                  <c:v>1.3051080354475753</c:v>
                </c:pt>
                <c:pt idx="29">
                  <c:v>1.9598934737567446</c:v>
                </c:pt>
                <c:pt idx="30">
                  <c:v>2.5684182164442784</c:v>
                </c:pt>
                <c:pt idx="31">
                  <c:v>3.1905164702087911</c:v>
                </c:pt>
                <c:pt idx="32">
                  <c:v>3.6339459071686822</c:v>
                </c:pt>
                <c:pt idx="33">
                  <c:v>4.0705985112433156</c:v>
                </c:pt>
                <c:pt idx="34">
                  <c:v>4.4951967363421677</c:v>
                </c:pt>
                <c:pt idx="35">
                  <c:v>4.9841723791815964</c:v>
                </c:pt>
                <c:pt idx="36">
                  <c:v>5.4511153312098841</c:v>
                </c:pt>
                <c:pt idx="37">
                  <c:v>8.8546924462956653</c:v>
                </c:pt>
                <c:pt idx="38">
                  <c:v>10.90842322030557</c:v>
                </c:pt>
                <c:pt idx="39">
                  <c:v>12.549802483597649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'BlockingBenchmark (1&amp;8GPUs)'!$AD$1614</c:f>
              <c:strCache>
                <c:ptCount val="1"/>
                <c:pt idx="0">
                  <c:v>256x256x256</c:v>
                </c:pt>
              </c:strCache>
            </c:strRef>
          </c:tx>
          <c:xVal>
            <c:numRef>
              <c:f>'BlockingBenchmark (1&amp;8GPUs)'!$AA$1615:$AA$1654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(1&amp;8GPUs)'!$AD$1615:$AD$1654</c:f>
              <c:numCache>
                <c:formatCode>General</c:formatCode>
                <c:ptCount val="40"/>
                <c:pt idx="0">
                  <c:v>5.3503774427904145E-3</c:v>
                </c:pt>
                <c:pt idx="1">
                  <c:v>1.0613929836481663E-2</c:v>
                </c:pt>
                <c:pt idx="2">
                  <c:v>1.5694930232659665E-2</c:v>
                </c:pt>
                <c:pt idx="3">
                  <c:v>2.1176682345649952E-2</c:v>
                </c:pt>
                <c:pt idx="4">
                  <c:v>2.6424740937865409E-2</c:v>
                </c:pt>
                <c:pt idx="5">
                  <c:v>3.1160630794833187E-2</c:v>
                </c:pt>
                <c:pt idx="6">
                  <c:v>3.6626974726125368E-2</c:v>
                </c:pt>
                <c:pt idx="7">
                  <c:v>4.1038249200746536E-2</c:v>
                </c:pt>
                <c:pt idx="8">
                  <c:v>4.7323735591242116E-2</c:v>
                </c:pt>
                <c:pt idx="9">
                  <c:v>5.2287867856168915E-2</c:v>
                </c:pt>
                <c:pt idx="10">
                  <c:v>0.10631723597756322</c:v>
                </c:pt>
                <c:pt idx="11">
                  <c:v>0.15735450499669387</c:v>
                </c:pt>
                <c:pt idx="12">
                  <c:v>0.2121976472254791</c:v>
                </c:pt>
                <c:pt idx="13">
                  <c:v>0.26113951055144446</c:v>
                </c:pt>
                <c:pt idx="14">
                  <c:v>0.31676710513107514</c:v>
                </c:pt>
                <c:pt idx="15">
                  <c:v>0.36969412854999573</c:v>
                </c:pt>
                <c:pt idx="16">
                  <c:v>0.42064053022539216</c:v>
                </c:pt>
                <c:pt idx="17">
                  <c:v>0.46393475937110462</c:v>
                </c:pt>
                <c:pt idx="18">
                  <c:v>0.50712192290951297</c:v>
                </c:pt>
                <c:pt idx="19">
                  <c:v>1.0162820499229939</c:v>
                </c:pt>
                <c:pt idx="20">
                  <c:v>1.5342348433351523</c:v>
                </c:pt>
                <c:pt idx="21">
                  <c:v>2.0204147535223882</c:v>
                </c:pt>
                <c:pt idx="22">
                  <c:v>2.557550003216523</c:v>
                </c:pt>
                <c:pt idx="23">
                  <c:v>3.0741849904915939</c:v>
                </c:pt>
                <c:pt idx="24">
                  <c:v>3.5575819574673306</c:v>
                </c:pt>
                <c:pt idx="25">
                  <c:v>4.0608873530959269</c:v>
                </c:pt>
                <c:pt idx="26">
                  <c:v>4.6044842469525529</c:v>
                </c:pt>
                <c:pt idx="27">
                  <c:v>4.9687538500905069</c:v>
                </c:pt>
                <c:pt idx="28">
                  <c:v>9.1752403499748283</c:v>
                </c:pt>
                <c:pt idx="29">
                  <c:v>12.786505127898971</c:v>
                </c:pt>
                <c:pt idx="30">
                  <c:v>16.506204750748644</c:v>
                </c:pt>
                <c:pt idx="31">
                  <c:v>19.819805941588733</c:v>
                </c:pt>
                <c:pt idx="32">
                  <c:v>22.21150013183923</c:v>
                </c:pt>
                <c:pt idx="33">
                  <c:v>25.028410873330881</c:v>
                </c:pt>
                <c:pt idx="34">
                  <c:v>27.066197554321363</c:v>
                </c:pt>
                <c:pt idx="35">
                  <c:v>28.53837500453605</c:v>
                </c:pt>
                <c:pt idx="36">
                  <c:v>30.629386817684743</c:v>
                </c:pt>
                <c:pt idx="37">
                  <c:v>41.548521210411693</c:v>
                </c:pt>
                <c:pt idx="38">
                  <c:v>47.327092279354417</c:v>
                </c:pt>
                <c:pt idx="39">
                  <c:v>51.019905246274611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'BlockingBenchmark (1&amp;8GPUs)'!$AE$1614</c:f>
              <c:strCache>
                <c:ptCount val="1"/>
                <c:pt idx="0">
                  <c:v>512x512x512</c:v>
                </c:pt>
              </c:strCache>
            </c:strRef>
          </c:tx>
          <c:xVal>
            <c:numRef>
              <c:f>'BlockingBenchmark (1&amp;8GPUs)'!$AA$1615:$AA$1654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(1&amp;8GPUs)'!$AE$1615:$AE$1654</c:f>
              <c:numCache>
                <c:formatCode>General</c:formatCode>
                <c:ptCount val="40"/>
                <c:pt idx="0">
                  <c:v>3.4236805775919865E-2</c:v>
                </c:pt>
                <c:pt idx="1">
                  <c:v>7.1018917004032525E-2</c:v>
                </c:pt>
                <c:pt idx="2">
                  <c:v>0.10491585015430444</c:v>
                </c:pt>
                <c:pt idx="3">
                  <c:v>0.13743677207555363</c:v>
                </c:pt>
                <c:pt idx="4">
                  <c:v>0.17211982060866457</c:v>
                </c:pt>
                <c:pt idx="5">
                  <c:v>0.19556884950181699</c:v>
                </c:pt>
                <c:pt idx="6">
                  <c:v>0.23476833519910442</c:v>
                </c:pt>
                <c:pt idx="7">
                  <c:v>0.27813679797931917</c:v>
                </c:pt>
                <c:pt idx="8">
                  <c:v>0.30595328332045402</c:v>
                </c:pt>
                <c:pt idx="9">
                  <c:v>0.3482647780857776</c:v>
                </c:pt>
                <c:pt idx="10">
                  <c:v>0.67378698844196294</c:v>
                </c:pt>
                <c:pt idx="11">
                  <c:v>1.0507664649875588</c:v>
                </c:pt>
                <c:pt idx="12">
                  <c:v>1.3754113443126259</c:v>
                </c:pt>
                <c:pt idx="13">
                  <c:v>1.6629475581564486</c:v>
                </c:pt>
                <c:pt idx="14">
                  <c:v>1.9720254448776353</c:v>
                </c:pt>
                <c:pt idx="15">
                  <c:v>2.3401429356022629</c:v>
                </c:pt>
                <c:pt idx="16">
                  <c:v>2.6598151058335797</c:v>
                </c:pt>
                <c:pt idx="17">
                  <c:v>2.882372940483926</c:v>
                </c:pt>
                <c:pt idx="18">
                  <c:v>3.2293904043471193</c:v>
                </c:pt>
                <c:pt idx="19">
                  <c:v>6.4431957774318702</c:v>
                </c:pt>
                <c:pt idx="20">
                  <c:v>9.0387806755472653</c:v>
                </c:pt>
                <c:pt idx="21">
                  <c:v>11.896422437394151</c:v>
                </c:pt>
                <c:pt idx="22">
                  <c:v>15.378611978287624</c:v>
                </c:pt>
                <c:pt idx="23">
                  <c:v>17.021999444511849</c:v>
                </c:pt>
                <c:pt idx="24">
                  <c:v>19.134212744586296</c:v>
                </c:pt>
                <c:pt idx="25">
                  <c:v>21.819311034894501</c:v>
                </c:pt>
                <c:pt idx="26">
                  <c:v>22.742839757020015</c:v>
                </c:pt>
                <c:pt idx="27">
                  <c:v>24.83917334601654</c:v>
                </c:pt>
                <c:pt idx="28">
                  <c:v>39.278393766856453</c:v>
                </c:pt>
                <c:pt idx="29">
                  <c:v>47.991321225845866</c:v>
                </c:pt>
                <c:pt idx="30">
                  <c:v>54.744285468831336</c:v>
                </c:pt>
                <c:pt idx="31">
                  <c:v>58.970747518503039</c:v>
                </c:pt>
                <c:pt idx="32">
                  <c:v>62.94137400878671</c:v>
                </c:pt>
                <c:pt idx="33">
                  <c:v>64.520614923719634</c:v>
                </c:pt>
                <c:pt idx="34">
                  <c:v>64.594382330427862</c:v>
                </c:pt>
                <c:pt idx="35">
                  <c:v>63.303228635650257</c:v>
                </c:pt>
                <c:pt idx="36">
                  <c:v>64.132601439046795</c:v>
                </c:pt>
                <c:pt idx="37">
                  <c:v>38.70369661740056</c:v>
                </c:pt>
                <c:pt idx="38">
                  <c:v>24.126639715468844</c:v>
                </c:pt>
                <c:pt idx="39">
                  <c:v>23.628582430104316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'BlockingBenchmark (1&amp;8GPUs)'!$AF$1614</c:f>
              <c:strCache>
                <c:ptCount val="1"/>
                <c:pt idx="0">
                  <c:v>1024x1024x1024</c:v>
                </c:pt>
              </c:strCache>
            </c:strRef>
          </c:tx>
          <c:xVal>
            <c:numRef>
              <c:f>'BlockingBenchmark (1&amp;8GPUs)'!$AA$1615:$AA$1654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(1&amp;8GPUs)'!$AF$1615:$AF$1654</c:f>
              <c:numCache>
                <c:formatCode>General</c:formatCode>
                <c:ptCount val="40"/>
                <c:pt idx="0">
                  <c:v>0.11931594235365393</c:v>
                </c:pt>
                <c:pt idx="1">
                  <c:v>0.24698516490568831</c:v>
                </c:pt>
                <c:pt idx="2">
                  <c:v>0.3174774708288095</c:v>
                </c:pt>
                <c:pt idx="3">
                  <c:v>0.47520393496195457</c:v>
                </c:pt>
                <c:pt idx="4">
                  <c:v>0.53789452528161097</c:v>
                </c:pt>
                <c:pt idx="5">
                  <c:v>0.71078157044370638</c:v>
                </c:pt>
                <c:pt idx="6">
                  <c:v>0.77769379433651475</c:v>
                </c:pt>
                <c:pt idx="7">
                  <c:v>0.87694173805867304</c:v>
                </c:pt>
                <c:pt idx="8">
                  <c:v>1.0940473426801436</c:v>
                </c:pt>
                <c:pt idx="9">
                  <c:v>1.1769720408505306</c:v>
                </c:pt>
                <c:pt idx="10">
                  <c:v>2.3727268446337679</c:v>
                </c:pt>
                <c:pt idx="11">
                  <c:v>3.5330003910048058</c:v>
                </c:pt>
                <c:pt idx="12">
                  <c:v>4.5991268724050069</c:v>
                </c:pt>
                <c:pt idx="13">
                  <c:v>5.7192347251460003</c:v>
                </c:pt>
                <c:pt idx="14">
                  <c:v>7.3831448070053609</c:v>
                </c:pt>
                <c:pt idx="15">
                  <c:v>7.8536786926781588</c:v>
                </c:pt>
                <c:pt idx="16">
                  <c:v>9.5888319865331137</c:v>
                </c:pt>
                <c:pt idx="17">
                  <c:v>10.304276818993943</c:v>
                </c:pt>
                <c:pt idx="18">
                  <c:v>11.528620551260691</c:v>
                </c:pt>
                <c:pt idx="19">
                  <c:v>20.476990676628812</c:v>
                </c:pt>
                <c:pt idx="20">
                  <c:v>29.400416523903758</c:v>
                </c:pt>
                <c:pt idx="21">
                  <c:v>35.32317950183986</c:v>
                </c:pt>
                <c:pt idx="22">
                  <c:v>41.334575670547196</c:v>
                </c:pt>
                <c:pt idx="23">
                  <c:v>46.31931679404186</c:v>
                </c:pt>
                <c:pt idx="24">
                  <c:v>50.377191004751865</c:v>
                </c:pt>
                <c:pt idx="25">
                  <c:v>55.332795752985561</c:v>
                </c:pt>
                <c:pt idx="26">
                  <c:v>56.556971005914981</c:v>
                </c:pt>
                <c:pt idx="27">
                  <c:v>62.810207954702136</c:v>
                </c:pt>
                <c:pt idx="28">
                  <c:v>71.254187704370011</c:v>
                </c:pt>
                <c:pt idx="29">
                  <c:v>64.102044107119127</c:v>
                </c:pt>
                <c:pt idx="30">
                  <c:v>25.876594047233095</c:v>
                </c:pt>
                <c:pt idx="31">
                  <c:v>23.195554127483433</c:v>
                </c:pt>
                <c:pt idx="32">
                  <c:v>23.348111755057602</c:v>
                </c:pt>
                <c:pt idx="33">
                  <c:v>23.262888776125717</c:v>
                </c:pt>
                <c:pt idx="34">
                  <c:v>23.018868273199036</c:v>
                </c:pt>
                <c:pt idx="35">
                  <c:v>22.968132370007215</c:v>
                </c:pt>
                <c:pt idx="36">
                  <c:v>22.872644342534503</c:v>
                </c:pt>
                <c:pt idx="37">
                  <c:v>21.666764471371188</c:v>
                </c:pt>
                <c:pt idx="38">
                  <c:v>19.648721972337949</c:v>
                </c:pt>
                <c:pt idx="39">
                  <c:v>19.715605128432326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539712"/>
        <c:axId val="305554176"/>
      </c:scatterChart>
      <c:valAx>
        <c:axId val="305539712"/>
        <c:scaling>
          <c:logBase val="10"/>
          <c:orientation val="minMax"/>
        </c:scaling>
        <c:delete val="0"/>
        <c:axPos val="b"/>
        <c:title>
          <c:tx>
            <c:rich>
              <a:bodyPr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0" i="0" u="none" strike="noStrike" kern="1200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de-DE" sz="1800" b="1" i="0" baseline="0" dirty="0" smtClean="0">
                    <a:effectLst/>
                  </a:rPr>
                  <a:t>A-scan block </a:t>
                </a:r>
                <a:r>
                  <a:rPr lang="de-DE" sz="1800" b="1" i="0" baseline="0" dirty="0" err="1" smtClean="0">
                    <a:effectLst/>
                  </a:rPr>
                  <a:t>size</a:t>
                </a:r>
                <a:endParaRPr lang="de-DE" dirty="0" smtClean="0">
                  <a:effectLst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305554176"/>
        <c:crosses val="autoZero"/>
        <c:crossBetween val="midCat"/>
      </c:valAx>
      <c:valAx>
        <c:axId val="3055541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900" b="0" i="0" u="none" strike="noStrike" kern="1200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de-DE" sz="1600" b="1" i="0" baseline="0" dirty="0" err="1" smtClean="0">
                    <a:effectLst/>
                  </a:rPr>
                  <a:t>Perfromance</a:t>
                </a:r>
                <a:r>
                  <a:rPr lang="de-DE" sz="1600" b="1" i="0" baseline="0" dirty="0" smtClean="0">
                    <a:effectLst/>
                  </a:rPr>
                  <a:t> [</a:t>
                </a:r>
                <a:r>
                  <a:rPr lang="de-DE" sz="1600" b="1" i="0" baseline="0" dirty="0" err="1" smtClean="0">
                    <a:effectLst/>
                  </a:rPr>
                  <a:t>GVoxels</a:t>
                </a:r>
                <a:r>
                  <a:rPr lang="de-DE" sz="1600" b="1" i="0" baseline="0" dirty="0" smtClean="0">
                    <a:effectLst/>
                  </a:rPr>
                  <a:t>/s]</a:t>
                </a:r>
                <a:endParaRPr lang="de-DE" sz="900" dirty="0" smtClean="0">
                  <a:effectLst/>
                </a:endParaRPr>
              </a:p>
            </c:rich>
          </c:tx>
          <c:layout>
            <c:manualLayout>
              <c:xMode val="edge"/>
              <c:yMode val="edge"/>
              <c:x val="1.7751351464272248E-2"/>
              <c:y val="0.1185688040082267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30553971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3617979002624672"/>
          <c:y val="0.15671583179704984"/>
          <c:w val="0.16659798775153106"/>
          <c:h val="0.2828080077823331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lang="de-DE" sz="965" b="0" i="0" u="none" strike="noStrike" kern="1200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de-DE" sz="1800" dirty="0"/>
              <a:t>Performance SAFT on NVIDIA GTX </a:t>
            </a:r>
            <a:r>
              <a:rPr lang="de-DE" sz="1800" dirty="0" smtClean="0"/>
              <a:t>590 (1GPU)</a:t>
            </a:r>
            <a:endParaRPr lang="de-DE" sz="18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2469445124213352"/>
          <c:y val="0.15369229694171072"/>
          <c:w val="0.83978436130807588"/>
          <c:h val="0.68015405429245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'BlockingBenchmark (1&amp;8GPUs)'!$AE$1742</c:f>
              <c:strCache>
                <c:ptCount val="1"/>
                <c:pt idx="0">
                  <c:v>64x64x64</c:v>
                </c:pt>
              </c:strCache>
            </c:strRef>
          </c:tx>
          <c:xVal>
            <c:numRef>
              <c:f>'BlockingBenchmark (1&amp;8GPUs)'!$AD$1743:$AD$1782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(1&amp;8GPUs)'!$AE$1743:$AE$1782</c:f>
              <c:numCache>
                <c:formatCode>0.0\ "GV/s";;</c:formatCode>
                <c:ptCount val="40"/>
                <c:pt idx="0">
                  <c:v>8.7669077858377499E-4</c:v>
                </c:pt>
                <c:pt idx="1">
                  <c:v>1.785402206552913E-3</c:v>
                </c:pt>
                <c:pt idx="2">
                  <c:v>2.6784065832173528E-3</c:v>
                </c:pt>
                <c:pt idx="3">
                  <c:v>3.4992588182606353E-3</c:v>
                </c:pt>
                <c:pt idx="4">
                  <c:v>4.4875906675835488E-3</c:v>
                </c:pt>
                <c:pt idx="5">
                  <c:v>5.348541325304954E-3</c:v>
                </c:pt>
                <c:pt idx="6">
                  <c:v>6.4116954405531853E-3</c:v>
                </c:pt>
                <c:pt idx="7">
                  <c:v>7.3337621833653851E-3</c:v>
                </c:pt>
                <c:pt idx="8">
                  <c:v>6.6022152284397487E-3</c:v>
                </c:pt>
                <c:pt idx="9">
                  <c:v>8.7656545667881922E-3</c:v>
                </c:pt>
                <c:pt idx="10">
                  <c:v>1.8752556270133839E-2</c:v>
                </c:pt>
                <c:pt idx="11">
                  <c:v>2.8239278649367101E-2</c:v>
                </c:pt>
                <c:pt idx="12">
                  <c:v>3.6379236022027188E-2</c:v>
                </c:pt>
                <c:pt idx="13">
                  <c:v>4.518882690809297E-2</c:v>
                </c:pt>
                <c:pt idx="14">
                  <c:v>5.3529509459853138E-2</c:v>
                </c:pt>
                <c:pt idx="15">
                  <c:v>6.2099533781745285E-2</c:v>
                </c:pt>
                <c:pt idx="16">
                  <c:v>6.9666470615885698E-2</c:v>
                </c:pt>
                <c:pt idx="17">
                  <c:v>7.5134159270165909E-2</c:v>
                </c:pt>
                <c:pt idx="18">
                  <c:v>8.5179873694348512E-2</c:v>
                </c:pt>
                <c:pt idx="19">
                  <c:v>0.1717466523295495</c:v>
                </c:pt>
                <c:pt idx="20">
                  <c:v>0.25172356730018569</c:v>
                </c:pt>
                <c:pt idx="21">
                  <c:v>0.3604975571485593</c:v>
                </c:pt>
                <c:pt idx="22">
                  <c:v>0.45033072536944629</c:v>
                </c:pt>
                <c:pt idx="23">
                  <c:v>0.5080851641163302</c:v>
                </c:pt>
                <c:pt idx="24">
                  <c:v>0.5982610079138011</c:v>
                </c:pt>
                <c:pt idx="25">
                  <c:v>0.66157644100511304</c:v>
                </c:pt>
                <c:pt idx="26">
                  <c:v>0.74535687341959289</c:v>
                </c:pt>
                <c:pt idx="27">
                  <c:v>0.8323586803439309</c:v>
                </c:pt>
                <c:pt idx="28">
                  <c:v>1.5875971395950126</c:v>
                </c:pt>
                <c:pt idx="29">
                  <c:v>2.0681825533388718</c:v>
                </c:pt>
                <c:pt idx="30">
                  <c:v>2.6386588984743566</c:v>
                </c:pt>
                <c:pt idx="31">
                  <c:v>3.08808809457364</c:v>
                </c:pt>
                <c:pt idx="32">
                  <c:v>3.467685235709443</c:v>
                </c:pt>
                <c:pt idx="33">
                  <c:v>3.6477736998650721</c:v>
                </c:pt>
                <c:pt idx="34">
                  <c:v>4.0195712288943479</c:v>
                </c:pt>
                <c:pt idx="35">
                  <c:v>4.1795459304408142</c:v>
                </c:pt>
                <c:pt idx="36">
                  <c:v>4.5351848175525955</c:v>
                </c:pt>
                <c:pt idx="37">
                  <c:v>5.8790229071284301</c:v>
                </c:pt>
                <c:pt idx="38">
                  <c:v>6.5765859901086783</c:v>
                </c:pt>
                <c:pt idx="39">
                  <c:v>6.9726191096028902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'BlockingBenchmark (1&amp;8GPUs)'!$AF$1742</c:f>
              <c:strCache>
                <c:ptCount val="1"/>
                <c:pt idx="0">
                  <c:v>128x128x128</c:v>
                </c:pt>
              </c:strCache>
            </c:strRef>
          </c:tx>
          <c:xVal>
            <c:numRef>
              <c:f>'BlockingBenchmark (1&amp;8GPUs)'!$AD$1743:$AD$1782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(1&amp;8GPUs)'!$AF$1743:$AF$1782</c:f>
              <c:numCache>
                <c:formatCode>0.0\ "GV/s";;</c:formatCode>
                <c:ptCount val="40"/>
                <c:pt idx="0">
                  <c:v>6.5012587719556593E-3</c:v>
                </c:pt>
                <c:pt idx="1">
                  <c:v>1.3161790582972656E-2</c:v>
                </c:pt>
                <c:pt idx="2">
                  <c:v>1.9299613759618049E-2</c:v>
                </c:pt>
                <c:pt idx="3">
                  <c:v>2.6093716560905807E-2</c:v>
                </c:pt>
                <c:pt idx="4">
                  <c:v>3.2867439410829986E-2</c:v>
                </c:pt>
                <c:pt idx="5">
                  <c:v>3.9244600866705746E-2</c:v>
                </c:pt>
                <c:pt idx="6">
                  <c:v>4.6449416394737313E-2</c:v>
                </c:pt>
                <c:pt idx="7">
                  <c:v>5.2852620206502797E-2</c:v>
                </c:pt>
                <c:pt idx="8">
                  <c:v>5.8048383371433823E-2</c:v>
                </c:pt>
                <c:pt idx="9">
                  <c:v>6.5267658142390522E-2</c:v>
                </c:pt>
                <c:pt idx="10">
                  <c:v>0.13017200297505574</c:v>
                </c:pt>
                <c:pt idx="11">
                  <c:v>0.1947223573718008</c:v>
                </c:pt>
                <c:pt idx="12">
                  <c:v>0.25476748609213995</c:v>
                </c:pt>
                <c:pt idx="13">
                  <c:v>0.31244298552273642</c:v>
                </c:pt>
                <c:pt idx="14">
                  <c:v>0.37026331900145609</c:v>
                </c:pt>
                <c:pt idx="15">
                  <c:v>0.43882633598197351</c:v>
                </c:pt>
                <c:pt idx="16">
                  <c:v>0.50671190580963976</c:v>
                </c:pt>
                <c:pt idx="17">
                  <c:v>0.56017739891204721</c:v>
                </c:pt>
                <c:pt idx="18">
                  <c:v>0.60994084991438324</c:v>
                </c:pt>
                <c:pt idx="19">
                  <c:v>1.1810775467356303</c:v>
                </c:pt>
                <c:pt idx="20">
                  <c:v>1.7243980667091678</c:v>
                </c:pt>
                <c:pt idx="21">
                  <c:v>2.2301927549245524</c:v>
                </c:pt>
                <c:pt idx="22">
                  <c:v>2.6439682620730256</c:v>
                </c:pt>
                <c:pt idx="23">
                  <c:v>3.0835350257402108</c:v>
                </c:pt>
                <c:pt idx="24">
                  <c:v>3.4861871715758244</c:v>
                </c:pt>
                <c:pt idx="25">
                  <c:v>3.8366110014210162</c:v>
                </c:pt>
                <c:pt idx="26">
                  <c:v>4.1202057617795171</c:v>
                </c:pt>
                <c:pt idx="27">
                  <c:v>4.36306654120032</c:v>
                </c:pt>
                <c:pt idx="28">
                  <c:v>6.5062981955095518</c:v>
                </c:pt>
                <c:pt idx="29">
                  <c:v>7.4611347348758574</c:v>
                </c:pt>
                <c:pt idx="30">
                  <c:v>8.2291472869890061</c:v>
                </c:pt>
                <c:pt idx="31">
                  <c:v>8.8467030217168503</c:v>
                </c:pt>
                <c:pt idx="32">
                  <c:v>9.2318896243906927</c:v>
                </c:pt>
                <c:pt idx="33">
                  <c:v>9.2595971738172729</c:v>
                </c:pt>
                <c:pt idx="34">
                  <c:v>9.5078012326716657</c:v>
                </c:pt>
                <c:pt idx="35">
                  <c:v>9.7281756212260166</c:v>
                </c:pt>
                <c:pt idx="36">
                  <c:v>9.8600732742643178</c:v>
                </c:pt>
                <c:pt idx="37">
                  <c:v>10.605061640929637</c:v>
                </c:pt>
                <c:pt idx="38">
                  <c:v>10.835594388564392</c:v>
                </c:pt>
                <c:pt idx="39">
                  <c:v>10.987869802027424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'BlockingBenchmark (1&amp;8GPUs)'!$AG$1742</c:f>
              <c:strCache>
                <c:ptCount val="1"/>
                <c:pt idx="0">
                  <c:v>256x256x256</c:v>
                </c:pt>
              </c:strCache>
            </c:strRef>
          </c:tx>
          <c:xVal>
            <c:numRef>
              <c:f>'BlockingBenchmark (1&amp;8GPUs)'!$AD$1743:$AD$1782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(1&amp;8GPUs)'!$AG$1743:$AG$1782</c:f>
              <c:numCache>
                <c:formatCode>0.0\ "GV/s";;</c:formatCode>
                <c:ptCount val="40"/>
                <c:pt idx="0">
                  <c:v>3.836210968993789E-2</c:v>
                </c:pt>
                <c:pt idx="1">
                  <c:v>7.0812985027300518E-2</c:v>
                </c:pt>
                <c:pt idx="2">
                  <c:v>0.10833121793405158</c:v>
                </c:pt>
                <c:pt idx="3">
                  <c:v>0.16019145960497894</c:v>
                </c:pt>
                <c:pt idx="4">
                  <c:v>0.20319898940779685</c:v>
                </c:pt>
                <c:pt idx="5">
                  <c:v>0.23550266861922103</c:v>
                </c:pt>
                <c:pt idx="6">
                  <c:v>0.27459565650206524</c:v>
                </c:pt>
                <c:pt idx="7">
                  <c:v>0.31572414482578942</c:v>
                </c:pt>
                <c:pt idx="8">
                  <c:v>0.35193757210882948</c:v>
                </c:pt>
                <c:pt idx="9">
                  <c:v>0.33947025960530947</c:v>
                </c:pt>
                <c:pt idx="10">
                  <c:v>0.75719734977569675</c:v>
                </c:pt>
                <c:pt idx="11">
                  <c:v>1.0353127805208768</c:v>
                </c:pt>
                <c:pt idx="12">
                  <c:v>1.393550953983905</c:v>
                </c:pt>
                <c:pt idx="13">
                  <c:v>1.5693571733114104</c:v>
                </c:pt>
                <c:pt idx="14">
                  <c:v>2.0404810399180104</c:v>
                </c:pt>
                <c:pt idx="15">
                  <c:v>2.1704486316613787</c:v>
                </c:pt>
                <c:pt idx="16">
                  <c:v>2.3767372593074523</c:v>
                </c:pt>
                <c:pt idx="17">
                  <c:v>2.7314510894694104</c:v>
                </c:pt>
                <c:pt idx="18">
                  <c:v>2.8063778913060733</c:v>
                </c:pt>
                <c:pt idx="19">
                  <c:v>4.8291900733313886</c:v>
                </c:pt>
                <c:pt idx="20">
                  <c:v>6.0671387139003157</c:v>
                </c:pt>
                <c:pt idx="21">
                  <c:v>7.0016155319765998</c:v>
                </c:pt>
                <c:pt idx="22">
                  <c:v>7.7080793984899367</c:v>
                </c:pt>
                <c:pt idx="23">
                  <c:v>7.9776487327873147</c:v>
                </c:pt>
                <c:pt idx="24">
                  <c:v>8.495488527523559</c:v>
                </c:pt>
                <c:pt idx="25">
                  <c:v>8.5686519798600731</c:v>
                </c:pt>
                <c:pt idx="26">
                  <c:v>8.9726593321336949</c:v>
                </c:pt>
                <c:pt idx="27">
                  <c:v>9.208735446459432</c:v>
                </c:pt>
                <c:pt idx="28">
                  <c:v>10.502456608595283</c:v>
                </c:pt>
                <c:pt idx="29">
                  <c:v>10.914625183919368</c:v>
                </c:pt>
                <c:pt idx="30">
                  <c:v>11.204595835364421</c:v>
                </c:pt>
                <c:pt idx="31">
                  <c:v>11.470014331761474</c:v>
                </c:pt>
                <c:pt idx="32">
                  <c:v>11.572075509608315</c:v>
                </c:pt>
                <c:pt idx="33">
                  <c:v>11.621757882372945</c:v>
                </c:pt>
                <c:pt idx="34">
                  <c:v>11.622031441053998</c:v>
                </c:pt>
                <c:pt idx="35">
                  <c:v>11.719084920081684</c:v>
                </c:pt>
                <c:pt idx="36">
                  <c:v>11.741101389169158</c:v>
                </c:pt>
                <c:pt idx="37">
                  <c:v>11.784540775618316</c:v>
                </c:pt>
                <c:pt idx="38">
                  <c:v>11.821913248548842</c:v>
                </c:pt>
                <c:pt idx="39">
                  <c:v>11.821913248548842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'BlockingBenchmark (1&amp;8GPUs)'!$AH$1742</c:f>
              <c:strCache>
                <c:ptCount val="1"/>
                <c:pt idx="0">
                  <c:v>512x512x512</c:v>
                </c:pt>
              </c:strCache>
            </c:strRef>
          </c:tx>
          <c:xVal>
            <c:numRef>
              <c:f>'BlockingBenchmark (1&amp;8GPUs)'!$AD$1743:$AD$1782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(1&amp;8GPUs)'!$AH$1743:$AH$1782</c:f>
              <c:numCache>
                <c:formatCode>0.0\ "GV/s";;</c:formatCode>
                <c:ptCount val="40"/>
                <c:pt idx="0">
                  <c:v>0.12400843589472095</c:v>
                </c:pt>
                <c:pt idx="1">
                  <c:v>0.22239106503669362</c:v>
                </c:pt>
                <c:pt idx="2">
                  <c:v>0.3642541984792903</c:v>
                </c:pt>
                <c:pt idx="3">
                  <c:v>0.48028534914785442</c:v>
                </c:pt>
                <c:pt idx="4">
                  <c:v>0.56368739271352619</c:v>
                </c:pt>
                <c:pt idx="5">
                  <c:v>0.70491702037704396</c:v>
                </c:pt>
                <c:pt idx="6">
                  <c:v>0.80882347912587316</c:v>
                </c:pt>
                <c:pt idx="7">
                  <c:v>0.91081543265186427</c:v>
                </c:pt>
                <c:pt idx="8">
                  <c:v>1.0198824225315104</c:v>
                </c:pt>
                <c:pt idx="9">
                  <c:v>1.12760243066203</c:v>
                </c:pt>
                <c:pt idx="10">
                  <c:v>2.0672690604621362</c:v>
                </c:pt>
                <c:pt idx="11">
                  <c:v>2.839858389763303</c:v>
                </c:pt>
                <c:pt idx="12">
                  <c:v>3.5494912230454787</c:v>
                </c:pt>
                <c:pt idx="13">
                  <c:v>4.1638860318090041</c:v>
                </c:pt>
                <c:pt idx="14">
                  <c:v>4.6964994647152674</c:v>
                </c:pt>
                <c:pt idx="15">
                  <c:v>5.1438937729684779</c:v>
                </c:pt>
                <c:pt idx="16">
                  <c:v>5.5521693117643975</c:v>
                </c:pt>
                <c:pt idx="17">
                  <c:v>5.8994891765045852</c:v>
                </c:pt>
                <c:pt idx="18">
                  <c:v>6.2279099586369657</c:v>
                </c:pt>
                <c:pt idx="19">
                  <c:v>8.2378051935386072</c:v>
                </c:pt>
                <c:pt idx="20">
                  <c:v>9.2573884480293192</c:v>
                </c:pt>
                <c:pt idx="21">
                  <c:v>9.8387038083656044</c:v>
                </c:pt>
                <c:pt idx="22">
                  <c:v>10.069257966775043</c:v>
                </c:pt>
                <c:pt idx="23">
                  <c:v>10.451940148274518</c:v>
                </c:pt>
                <c:pt idx="24">
                  <c:v>10.705289464087299</c:v>
                </c:pt>
                <c:pt idx="25">
                  <c:v>10.948527082289072</c:v>
                </c:pt>
                <c:pt idx="26">
                  <c:v>11.082896303110557</c:v>
                </c:pt>
                <c:pt idx="27">
                  <c:v>11.194747264272776</c:v>
                </c:pt>
                <c:pt idx="28">
                  <c:v>11.592031938341851</c:v>
                </c:pt>
                <c:pt idx="29">
                  <c:v>11.716585268687529</c:v>
                </c:pt>
                <c:pt idx="30">
                  <c:v>11.899825608681102</c:v>
                </c:pt>
                <c:pt idx="31">
                  <c:v>11.983178147239981</c:v>
                </c:pt>
                <c:pt idx="32">
                  <c:v>12.013304678205728</c:v>
                </c:pt>
                <c:pt idx="33">
                  <c:v>11.982534926951578</c:v>
                </c:pt>
                <c:pt idx="34">
                  <c:v>12.04759661739042</c:v>
                </c:pt>
                <c:pt idx="35">
                  <c:v>12.026074569501219</c:v>
                </c:pt>
                <c:pt idx="36">
                  <c:v>11.947242277082946</c:v>
                </c:pt>
                <c:pt idx="37">
                  <c:v>11.923523476963418</c:v>
                </c:pt>
                <c:pt idx="38">
                  <c:v>11.936236054539945</c:v>
                </c:pt>
                <c:pt idx="39">
                  <c:v>11.939706975607374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'BlockingBenchmark (1&amp;8GPUs)'!$AI$1742</c:f>
              <c:strCache>
                <c:ptCount val="1"/>
                <c:pt idx="0">
                  <c:v>1024x1024x1024</c:v>
                </c:pt>
              </c:strCache>
            </c:strRef>
          </c:tx>
          <c:marker>
            <c:symbol val="circle"/>
            <c:size val="7"/>
          </c:marker>
          <c:xVal>
            <c:numRef>
              <c:f>'BlockingBenchmark (1&amp;8GPUs)'!$AD$1743:$AD$1782</c:f>
              <c:numCache>
                <c:formatCode>General</c:formatCode>
                <c:ptCount val="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20</c:v>
                </c:pt>
                <c:pt idx="11">
                  <c:v>30</c:v>
                </c:pt>
                <c:pt idx="12">
                  <c:v>40</c:v>
                </c:pt>
                <c:pt idx="13">
                  <c:v>50</c:v>
                </c:pt>
                <c:pt idx="14">
                  <c:v>60</c:v>
                </c:pt>
                <c:pt idx="15">
                  <c:v>70</c:v>
                </c:pt>
                <c:pt idx="16">
                  <c:v>80</c:v>
                </c:pt>
                <c:pt idx="17">
                  <c:v>90</c:v>
                </c:pt>
                <c:pt idx="18">
                  <c:v>100</c:v>
                </c:pt>
                <c:pt idx="19">
                  <c:v>200</c:v>
                </c:pt>
                <c:pt idx="20">
                  <c:v>300</c:v>
                </c:pt>
                <c:pt idx="21">
                  <c:v>400</c:v>
                </c:pt>
                <c:pt idx="22">
                  <c:v>500</c:v>
                </c:pt>
                <c:pt idx="23">
                  <c:v>600</c:v>
                </c:pt>
                <c:pt idx="24">
                  <c:v>700</c:v>
                </c:pt>
                <c:pt idx="25">
                  <c:v>800</c:v>
                </c:pt>
                <c:pt idx="26">
                  <c:v>900</c:v>
                </c:pt>
                <c:pt idx="27">
                  <c:v>1000</c:v>
                </c:pt>
                <c:pt idx="28">
                  <c:v>2000</c:v>
                </c:pt>
                <c:pt idx="29">
                  <c:v>3000</c:v>
                </c:pt>
                <c:pt idx="30">
                  <c:v>4000</c:v>
                </c:pt>
                <c:pt idx="31">
                  <c:v>5000</c:v>
                </c:pt>
                <c:pt idx="32">
                  <c:v>6000</c:v>
                </c:pt>
                <c:pt idx="33">
                  <c:v>7000</c:v>
                </c:pt>
                <c:pt idx="34">
                  <c:v>8000</c:v>
                </c:pt>
                <c:pt idx="35">
                  <c:v>9000</c:v>
                </c:pt>
                <c:pt idx="36">
                  <c:v>10000</c:v>
                </c:pt>
                <c:pt idx="37">
                  <c:v>20000</c:v>
                </c:pt>
                <c:pt idx="38">
                  <c:v>30000</c:v>
                </c:pt>
                <c:pt idx="39">
                  <c:v>40000</c:v>
                </c:pt>
              </c:numCache>
            </c:numRef>
          </c:xVal>
          <c:yVal>
            <c:numRef>
              <c:f>'BlockingBenchmark (1&amp;8GPUs)'!$AI$1743:$AI$1782</c:f>
              <c:numCache>
                <c:formatCode>0.0\ "GV/s";;</c:formatCode>
                <c:ptCount val="40"/>
                <c:pt idx="0">
                  <c:v>0.11626135752179896</c:v>
                </c:pt>
                <c:pt idx="1">
                  <c:v>0.22663999298555754</c:v>
                </c:pt>
                <c:pt idx="2">
                  <c:v>0.41878180894694933</c:v>
                </c:pt>
                <c:pt idx="3">
                  <c:v>0.5592705941277677</c:v>
                </c:pt>
                <c:pt idx="4">
                  <c:v>0.74971746101945735</c:v>
                </c:pt>
                <c:pt idx="5">
                  <c:v>0.84445430312472047</c:v>
                </c:pt>
                <c:pt idx="6">
                  <c:v>0.96024377680893092</c:v>
                </c:pt>
                <c:pt idx="7">
                  <c:v>1.1995380712682973</c:v>
                </c:pt>
                <c:pt idx="8">
                  <c:v>1.3499660214579703</c:v>
                </c:pt>
                <c:pt idx="9">
                  <c:v>1.4807129502010137</c:v>
                </c:pt>
                <c:pt idx="10">
                  <c:v>2.6301786014486166</c:v>
                </c:pt>
                <c:pt idx="11">
                  <c:v>3.5966373337002442</c:v>
                </c:pt>
                <c:pt idx="12">
                  <c:v>4.3627927998438523</c:v>
                </c:pt>
                <c:pt idx="13">
                  <c:v>4.8474588849175957</c:v>
                </c:pt>
                <c:pt idx="14">
                  <c:v>5.4432070746667787</c:v>
                </c:pt>
                <c:pt idx="15">
                  <c:v>5.7589965483509884</c:v>
                </c:pt>
                <c:pt idx="16">
                  <c:v>6.3905754957194096</c:v>
                </c:pt>
                <c:pt idx="17">
                  <c:v>6.8289213897024963</c:v>
                </c:pt>
                <c:pt idx="18">
                  <c:v>7.2479557293180621</c:v>
                </c:pt>
                <c:pt idx="19">
                  <c:v>8.9874448749720237</c:v>
                </c:pt>
                <c:pt idx="20">
                  <c:v>9.9104358427048425</c:v>
                </c:pt>
                <c:pt idx="21">
                  <c:v>10.34547430757406</c:v>
                </c:pt>
                <c:pt idx="22">
                  <c:v>10.657813855950382</c:v>
                </c:pt>
                <c:pt idx="23">
                  <c:v>10.873285248973556</c:v>
                </c:pt>
                <c:pt idx="24">
                  <c:v>10.903272354981075</c:v>
                </c:pt>
                <c:pt idx="25">
                  <c:v>11.076235728923168</c:v>
                </c:pt>
                <c:pt idx="26">
                  <c:v>11.270818412421139</c:v>
                </c:pt>
                <c:pt idx="27">
                  <c:v>11.366073341211843</c:v>
                </c:pt>
                <c:pt idx="28">
                  <c:v>11.604788757543055</c:v>
                </c:pt>
                <c:pt idx="29">
                  <c:v>11.650763096008324</c:v>
                </c:pt>
                <c:pt idx="30">
                  <c:v>11.73990883416036</c:v>
                </c:pt>
                <c:pt idx="31">
                  <c:v>11.79752987574965</c:v>
                </c:pt>
                <c:pt idx="32">
                  <c:v>11.882648243624773</c:v>
                </c:pt>
                <c:pt idx="33">
                  <c:v>11.943750973819389</c:v>
                </c:pt>
                <c:pt idx="34">
                  <c:v>11.975423262600124</c:v>
                </c:pt>
                <c:pt idx="35">
                  <c:v>11.976396845563965</c:v>
                </c:pt>
                <c:pt idx="36">
                  <c:v>11.989337879189803</c:v>
                </c:pt>
                <c:pt idx="37">
                  <c:v>11.93927478256327</c:v>
                </c:pt>
                <c:pt idx="38">
                  <c:v>11.979157911189048</c:v>
                </c:pt>
                <c:pt idx="39">
                  <c:v>11.976083655176938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5587968"/>
        <c:axId val="317617664"/>
      </c:scatterChart>
      <c:valAx>
        <c:axId val="315587968"/>
        <c:scaling>
          <c:logBase val="10"/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de-DE"/>
                  <a:t>A-scan block size</a:t>
                </a:r>
              </a:p>
            </c:rich>
          </c:tx>
          <c:layout>
            <c:manualLayout>
              <c:xMode val="edge"/>
              <c:yMode val="edge"/>
              <c:x val="0.45104938905522673"/>
              <c:y val="0.8982509087118344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317617664"/>
        <c:crossesAt val="0"/>
        <c:crossBetween val="midCat"/>
      </c:valAx>
      <c:valAx>
        <c:axId val="317617664"/>
        <c:scaling>
          <c:orientation val="minMax"/>
          <c:max val="12"/>
          <c:min val="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de-DE" sz="1600"/>
                  <a:t>Perfromance [GVoxels/s]</a:t>
                </a:r>
              </a:p>
            </c:rich>
          </c:tx>
          <c:layout>
            <c:manualLayout>
              <c:xMode val="edge"/>
              <c:yMode val="edge"/>
              <c:x val="9.4512016054035513E-3"/>
              <c:y val="0.12921391925113734"/>
            </c:manualLayout>
          </c:layout>
          <c:overlay val="0"/>
        </c:title>
        <c:numFmt formatCode="0.0\ &quot;GV/s&quot;;;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315587968"/>
        <c:crosses val="autoZero"/>
        <c:crossBetween val="midCat"/>
        <c:minorUnit val="1"/>
      </c:valAx>
    </c:plotArea>
    <c:legend>
      <c:legendPos val="r"/>
      <c:layout>
        <c:manualLayout>
          <c:xMode val="edge"/>
          <c:yMode val="edge"/>
          <c:x val="0.13974218099946159"/>
          <c:y val="0.18263996308102518"/>
          <c:w val="0.16914713768887002"/>
          <c:h val="0.28912278977549505"/>
        </c:manualLayout>
      </c:layout>
      <c:overlay val="0"/>
      <c:spPr>
        <a:solidFill>
          <a:sysClr val="window" lastClr="FFFFFF"/>
        </a:solidFill>
        <a:ln>
          <a:solidFill>
            <a:sysClr val="windowText" lastClr="000000"/>
          </a:solidFill>
        </a:ln>
      </c:spPr>
      <c:txPr>
        <a:bodyPr/>
        <a:lstStyle/>
        <a:p>
          <a:pPr>
            <a:defRPr sz="96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81201-2048-4DEE-853E-47A1F6BD63E2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90A04E-3932-4CDA-912D-3DC6067E19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6295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0A04E-3932-4CDA-912D-3DC6067E19E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13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0A04E-3932-4CDA-912D-3DC6067E19E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13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0A04E-3932-4CDA-912D-3DC6067E19E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9095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0A04E-3932-4CDA-912D-3DC6067E19E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9719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0A04E-3932-4CDA-912D-3DC6067E19E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5385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0A04E-3932-4CDA-912D-3DC6067E19E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836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919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525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411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9" descr="Bild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1" y="3671589"/>
            <a:ext cx="8928745" cy="267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5" name="Picture 9" descr="II_rahmen_neu_tit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800" smtClean="0">
                <a:solidFill>
                  <a:srgbClr val="000000"/>
                </a:solidFill>
              </a:rPr>
              <a:t>KIT – Universität des Landes Baden-Württemberg und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800" smtClean="0">
                <a:solidFill>
                  <a:srgbClr val="000000"/>
                </a:solidFill>
              </a:rPr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385763" y="3289400"/>
            <a:ext cx="45370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rgbClr val="FFFFFF"/>
                </a:solidFill>
              </a:rPr>
              <a:t>Institut für Prozessdatenverarbeitung und Elektronik (IPE), </a:t>
            </a:r>
          </a:p>
          <a:p>
            <a:pPr>
              <a:defRPr/>
            </a:pPr>
            <a:r>
              <a:rPr lang="de-DE" sz="1000" dirty="0" smtClean="0">
                <a:solidFill>
                  <a:srgbClr val="FFFFFF"/>
                </a:solidFill>
              </a:rPr>
              <a:t>Ultraschall Computertomographie (USCT)</a:t>
            </a:r>
            <a:endParaRPr lang="de-DE" sz="1000" dirty="0">
              <a:solidFill>
                <a:srgbClr val="FFFFFF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600" b="1">
                <a:solidFill>
                  <a:srgbClr val="FFFFFF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115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65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34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51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84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24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399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22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2233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80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306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>
                <a:solidFill>
                  <a:srgbClr val="000000"/>
                </a:solidFill>
              </a:rPr>
              <a:t>Dipl.-Ing. Ernst </a:t>
            </a:r>
            <a:r>
              <a:rPr lang="de-DE" dirty="0" err="1" smtClean="0">
                <a:solidFill>
                  <a:srgbClr val="000000"/>
                </a:solidFill>
              </a:rPr>
              <a:t>Kretzek</a:t>
            </a:r>
            <a:endParaRPr lang="de-D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827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7918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266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40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6041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400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2411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0284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9C866-3F66-49AE-BB5F-891F00F5FB4A}" type="datetimeFigureOut">
              <a:rPr lang="de-DE" smtClean="0"/>
              <a:t>23.08.2012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80DA4-2297-47A4-8374-241BCAFCC1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788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Karlsruhe Institute of Technology (KIT).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5796136" y="6453188"/>
            <a:ext cx="295257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sz="900" dirty="0" smtClean="0">
                <a:solidFill>
                  <a:srgbClr val="000000"/>
                </a:solidFill>
              </a:rPr>
              <a:t>Institut für Prozessdatenverarbeitung und Elektronik (IPE), 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sz="900" dirty="0" smtClean="0">
                <a:solidFill>
                  <a:srgbClr val="000000"/>
                </a:solidFill>
              </a:rPr>
              <a:t>Ultraschall Computertomographie (USCT)</a:t>
            </a: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fld id="{089621BF-834D-4D33-B8F5-F960A588478C}" type="slidenum">
              <a:rPr lang="de-DE" sz="900" b="1">
                <a:solidFill>
                  <a:srgbClr val="000000"/>
                </a:solidFill>
              </a:rPr>
              <a:pPr fontAlgn="base">
                <a:spcBef>
                  <a:spcPct val="50000"/>
                </a:spcBef>
                <a:spcAft>
                  <a:spcPct val="0"/>
                </a:spcAft>
                <a:defRPr/>
              </a:pPr>
              <a:t>‹Nr.›</a:t>
            </a:fld>
            <a:endParaRPr lang="de-DE" sz="900" b="1">
              <a:solidFill>
                <a:srgbClr val="000000"/>
              </a:solidFill>
            </a:endParaRPr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12775" y="6445250"/>
            <a:ext cx="86360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CE07D55-DFD6-48C0-87A6-50222AF8EFA6}" type="datetime1">
              <a:rPr lang="de-DE" sz="900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23.08.2012</a:t>
            </a:fld>
            <a:endParaRPr lang="de-DE" sz="900" smtClean="0">
              <a:solidFill>
                <a:srgbClr val="000000"/>
              </a:solidFill>
            </a:endParaRP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022328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dirty="0" smtClean="0">
                <a:solidFill>
                  <a:srgbClr val="000000"/>
                </a:solidFill>
              </a:rPr>
              <a:t>Prof. Max Mustermann - Präsentationstitel</a:t>
            </a:r>
          </a:p>
        </p:txBody>
      </p:sp>
    </p:spTree>
    <p:extLst>
      <p:ext uri="{BB962C8B-B14F-4D97-AF65-F5344CB8AC3E}">
        <p14:creationId xmlns:p14="http://schemas.microsoft.com/office/powerpoint/2010/main" val="926643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(http:/www.nvidia.de/object/product-geforce-gtx-590-de.html)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hardware-academy.org/reviews/34-kuehlung/210-roundup-nvidia-geforce-gtx-590-fullcover-kuehler.htm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file:///D:\HW\GPU-Box\Messungen.xlsx" TargetMode="External"/><Relationship Id="rId5" Type="http://schemas.openxmlformats.org/officeDocument/2006/relationships/hyperlink" Target="Messungen.xlsx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hop.watercool.de/HEATKILLER-GPU-X-GTX590-LT" TargetMode="External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://shop.aquacomputer.de/product_info.php?products_id=2682&amp;XTCsid=qumlrv15ch40ku5bbeu6ee5sm29p4005" TargetMode="Externa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udzilla.com/images/stories/2011/April/General_News/TGT_590BEASTPreview_1.jpg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forum.aquacomputer.de/images-ac/aquagrafx_gtx590_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/>
                </a:solidFill>
              </a:rPr>
              <a:t>Dipl.-Ing. Ernst Kretzek</a:t>
            </a:r>
            <a:endParaRPr lang="de-DE" dirty="0">
              <a:solidFill>
                <a:srgbClr val="000000"/>
              </a:solidFill>
            </a:endParaRPr>
          </a:p>
        </p:txBody>
      </p:sp>
      <p:graphicFrame>
        <p:nvGraphicFramePr>
          <p:cNvPr id="6" name="Diagramm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8233213"/>
              </p:ext>
            </p:extLst>
          </p:nvPr>
        </p:nvGraphicFramePr>
        <p:xfrm>
          <a:off x="323528" y="3501008"/>
          <a:ext cx="842493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012576"/>
              </p:ext>
            </p:extLst>
          </p:nvPr>
        </p:nvGraphicFramePr>
        <p:xfrm>
          <a:off x="395536" y="548680"/>
          <a:ext cx="817240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26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Normal </a:t>
            </a:r>
            <a:r>
              <a:rPr lang="de-DE" dirty="0" err="1" smtClean="0"/>
              <a:t>configuration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/>
                </a:solidFill>
              </a:rPr>
              <a:t>Dipl.-Ing. Ernst Kretzek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026" name="Picture 2" descr="http://www.blizzplanet.com/wp-content/uploads/evga-geforce-gtx-590-b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61" b="19973"/>
          <a:stretch/>
        </p:blipFill>
        <p:spPr bwMode="auto">
          <a:xfrm>
            <a:off x="9178770" y="1219454"/>
            <a:ext cx="2745036" cy="163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755576" y="3996680"/>
            <a:ext cx="7488832" cy="20246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146698" y="4149080"/>
            <a:ext cx="5040560" cy="792088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00B050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146698" y="5087838"/>
            <a:ext cx="5040560" cy="792088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de-DE" sz="1400" b="1" dirty="0">
              <a:solidFill>
                <a:srgbClr val="00B05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5105772" y="4149080"/>
            <a:ext cx="1122412" cy="75243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F1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115616" y="4149080"/>
            <a:ext cx="1080120" cy="17308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BOX F1-4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18" name="Pfeil nach rechts 17"/>
          <p:cNvSpPr/>
          <p:nvPr/>
        </p:nvSpPr>
        <p:spPr>
          <a:xfrm>
            <a:off x="8364363" y="4380796"/>
            <a:ext cx="432048" cy="289998"/>
          </a:xfrm>
          <a:prstGeom prst="rightArrow">
            <a:avLst>
              <a:gd name="adj1" fmla="val 50000"/>
              <a:gd name="adj2" fmla="val 68400"/>
            </a:avLst>
          </a:prstGeom>
          <a:solidFill>
            <a:srgbClr val="FF898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 nach rechts 18"/>
          <p:cNvSpPr/>
          <p:nvPr/>
        </p:nvSpPr>
        <p:spPr>
          <a:xfrm>
            <a:off x="8364363" y="5338883"/>
            <a:ext cx="432048" cy="289998"/>
          </a:xfrm>
          <a:prstGeom prst="rightArrow">
            <a:avLst>
              <a:gd name="adj1" fmla="val 50000"/>
              <a:gd name="adj2" fmla="val 68400"/>
            </a:avLst>
          </a:prstGeom>
          <a:solidFill>
            <a:srgbClr val="FF898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reihandform 14"/>
          <p:cNvSpPr/>
          <p:nvPr/>
        </p:nvSpPr>
        <p:spPr>
          <a:xfrm>
            <a:off x="2446784" y="4060609"/>
            <a:ext cx="3234578" cy="857716"/>
          </a:xfrm>
          <a:custGeom>
            <a:avLst/>
            <a:gdLst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6" fmla="*/ 3228278 w 3411751"/>
              <a:gd name="connsiteY6" fmla="*/ 46786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0" fmla="*/ 88055 w 3193205"/>
              <a:gd name="connsiteY0" fmla="*/ 1086826 h 1086826"/>
              <a:gd name="connsiteX1" fmla="*/ 364280 w 3193205"/>
              <a:gd name="connsiteY1" fmla="*/ 105751 h 1086826"/>
              <a:gd name="connsiteX2" fmla="*/ 2869355 w 3193205"/>
              <a:gd name="connsiteY2" fmla="*/ 58126 h 1086826"/>
              <a:gd name="connsiteX3" fmla="*/ 3193205 w 3193205"/>
              <a:gd name="connsiteY3" fmla="*/ 381976 h 1086826"/>
              <a:gd name="connsiteX4" fmla="*/ 3193205 w 3193205"/>
              <a:gd name="connsiteY4" fmla="*/ 381976 h 1086826"/>
              <a:gd name="connsiteX0" fmla="*/ 88055 w 3193205"/>
              <a:gd name="connsiteY0" fmla="*/ 1063541 h 1063541"/>
              <a:gd name="connsiteX1" fmla="*/ 364280 w 3193205"/>
              <a:gd name="connsiteY1" fmla="*/ 82466 h 1063541"/>
              <a:gd name="connsiteX2" fmla="*/ 2869355 w 3193205"/>
              <a:gd name="connsiteY2" fmla="*/ 34841 h 1063541"/>
              <a:gd name="connsiteX3" fmla="*/ 3193205 w 3193205"/>
              <a:gd name="connsiteY3" fmla="*/ 358691 h 1063541"/>
              <a:gd name="connsiteX4" fmla="*/ 3193205 w 3193205"/>
              <a:gd name="connsiteY4" fmla="*/ 358691 h 1063541"/>
              <a:gd name="connsiteX0" fmla="*/ 105608 w 3210758"/>
              <a:gd name="connsiteY0" fmla="*/ 1030825 h 1030825"/>
              <a:gd name="connsiteX1" fmla="*/ 381833 w 3210758"/>
              <a:gd name="connsiteY1" fmla="*/ 49750 h 1030825"/>
              <a:gd name="connsiteX2" fmla="*/ 2886908 w 3210758"/>
              <a:gd name="connsiteY2" fmla="*/ 2125 h 1030825"/>
              <a:gd name="connsiteX3" fmla="*/ 3210758 w 3210758"/>
              <a:gd name="connsiteY3" fmla="*/ 325975 h 1030825"/>
              <a:gd name="connsiteX4" fmla="*/ 3210758 w 3210758"/>
              <a:gd name="connsiteY4" fmla="*/ 325975 h 1030825"/>
              <a:gd name="connsiteX0" fmla="*/ 105608 w 3210758"/>
              <a:gd name="connsiteY0" fmla="*/ 1031381 h 1031381"/>
              <a:gd name="connsiteX1" fmla="*/ 381833 w 3210758"/>
              <a:gd name="connsiteY1" fmla="*/ 50306 h 1031381"/>
              <a:gd name="connsiteX2" fmla="*/ 2886908 w 3210758"/>
              <a:gd name="connsiteY2" fmla="*/ 2681 h 1031381"/>
              <a:gd name="connsiteX3" fmla="*/ 3210758 w 3210758"/>
              <a:gd name="connsiteY3" fmla="*/ 326531 h 1031381"/>
              <a:gd name="connsiteX4" fmla="*/ 3210758 w 3210758"/>
              <a:gd name="connsiteY4" fmla="*/ 326531 h 1031381"/>
              <a:gd name="connsiteX0" fmla="*/ 87774 w 3192924"/>
              <a:gd name="connsiteY0" fmla="*/ 1053877 h 1053877"/>
              <a:gd name="connsiteX1" fmla="*/ 411624 w 3192924"/>
              <a:gd name="connsiteY1" fmla="*/ 53752 h 1053877"/>
              <a:gd name="connsiteX2" fmla="*/ 2869074 w 3192924"/>
              <a:gd name="connsiteY2" fmla="*/ 25177 h 1053877"/>
              <a:gd name="connsiteX3" fmla="*/ 3192924 w 3192924"/>
              <a:gd name="connsiteY3" fmla="*/ 349027 h 1053877"/>
              <a:gd name="connsiteX4" fmla="*/ 3192924 w 3192924"/>
              <a:gd name="connsiteY4" fmla="*/ 349027 h 1053877"/>
              <a:gd name="connsiteX0" fmla="*/ 107808 w 3212958"/>
              <a:gd name="connsiteY0" fmla="*/ 1043844 h 1043844"/>
              <a:gd name="connsiteX1" fmla="*/ 431658 w 3212958"/>
              <a:gd name="connsiteY1" fmla="*/ 43719 h 1043844"/>
              <a:gd name="connsiteX2" fmla="*/ 2889108 w 3212958"/>
              <a:gd name="connsiteY2" fmla="*/ 15144 h 1043844"/>
              <a:gd name="connsiteX3" fmla="*/ 3212958 w 3212958"/>
              <a:gd name="connsiteY3" fmla="*/ 338994 h 1043844"/>
              <a:gd name="connsiteX4" fmla="*/ 3212958 w 3212958"/>
              <a:gd name="connsiteY4" fmla="*/ 338994 h 1043844"/>
              <a:gd name="connsiteX0" fmla="*/ 76660 w 3227472"/>
              <a:gd name="connsiteY0" fmla="*/ 1094493 h 1094493"/>
              <a:gd name="connsiteX1" fmla="*/ 400510 w 3227472"/>
              <a:gd name="connsiteY1" fmla="*/ 94368 h 1094493"/>
              <a:gd name="connsiteX2" fmla="*/ 2953210 w 3227472"/>
              <a:gd name="connsiteY2" fmla="*/ 75318 h 1094493"/>
              <a:gd name="connsiteX3" fmla="*/ 3181810 w 3227472"/>
              <a:gd name="connsiteY3" fmla="*/ 389643 h 1094493"/>
              <a:gd name="connsiteX4" fmla="*/ 3181810 w 3227472"/>
              <a:gd name="connsiteY4" fmla="*/ 389643 h 1094493"/>
              <a:gd name="connsiteX0" fmla="*/ 76660 w 3181810"/>
              <a:gd name="connsiteY0" fmla="*/ 1088912 h 1088912"/>
              <a:gd name="connsiteX1" fmla="*/ 400510 w 3181810"/>
              <a:gd name="connsiteY1" fmla="*/ 88787 h 1088912"/>
              <a:gd name="connsiteX2" fmla="*/ 2953210 w 3181810"/>
              <a:gd name="connsiteY2" fmla="*/ 69737 h 1088912"/>
              <a:gd name="connsiteX3" fmla="*/ 3181810 w 3181810"/>
              <a:gd name="connsiteY3" fmla="*/ 384062 h 1088912"/>
              <a:gd name="connsiteX4" fmla="*/ 3181810 w 3181810"/>
              <a:gd name="connsiteY4" fmla="*/ 384062 h 1088912"/>
              <a:gd name="connsiteX0" fmla="*/ 76660 w 3181810"/>
              <a:gd name="connsiteY0" fmla="*/ 1081293 h 1081293"/>
              <a:gd name="connsiteX1" fmla="*/ 400510 w 3181810"/>
              <a:gd name="connsiteY1" fmla="*/ 81168 h 1081293"/>
              <a:gd name="connsiteX2" fmla="*/ 2953210 w 3181810"/>
              <a:gd name="connsiteY2" fmla="*/ 62118 h 1081293"/>
              <a:gd name="connsiteX3" fmla="*/ 3181810 w 3181810"/>
              <a:gd name="connsiteY3" fmla="*/ 376443 h 1081293"/>
              <a:gd name="connsiteX4" fmla="*/ 3181810 w 3181810"/>
              <a:gd name="connsiteY4" fmla="*/ 376443 h 1081293"/>
              <a:gd name="connsiteX0" fmla="*/ 76660 w 3181810"/>
              <a:gd name="connsiteY0" fmla="*/ 1071447 h 1071447"/>
              <a:gd name="connsiteX1" fmla="*/ 400510 w 3181810"/>
              <a:gd name="connsiteY1" fmla="*/ 71322 h 1071447"/>
              <a:gd name="connsiteX2" fmla="*/ 2953210 w 3181810"/>
              <a:gd name="connsiteY2" fmla="*/ 80847 h 1071447"/>
              <a:gd name="connsiteX3" fmla="*/ 3181810 w 3181810"/>
              <a:gd name="connsiteY3" fmla="*/ 366597 h 1071447"/>
              <a:gd name="connsiteX4" fmla="*/ 3181810 w 3181810"/>
              <a:gd name="connsiteY4" fmla="*/ 366597 h 1071447"/>
              <a:gd name="connsiteX0" fmla="*/ 92325 w 3197475"/>
              <a:gd name="connsiteY0" fmla="*/ 1016576 h 1016576"/>
              <a:gd name="connsiteX1" fmla="*/ 416175 w 3197475"/>
              <a:gd name="connsiteY1" fmla="*/ 16451 h 1016576"/>
              <a:gd name="connsiteX2" fmla="*/ 2968875 w 3197475"/>
              <a:gd name="connsiteY2" fmla="*/ 25976 h 1016576"/>
              <a:gd name="connsiteX3" fmla="*/ 3197475 w 3197475"/>
              <a:gd name="connsiteY3" fmla="*/ 311726 h 1016576"/>
              <a:gd name="connsiteX4" fmla="*/ 3197475 w 3197475"/>
              <a:gd name="connsiteY4" fmla="*/ 311726 h 1016576"/>
              <a:gd name="connsiteX0" fmla="*/ 29787 w 3134937"/>
              <a:gd name="connsiteY0" fmla="*/ 1016576 h 1016576"/>
              <a:gd name="connsiteX1" fmla="*/ 353637 w 3134937"/>
              <a:gd name="connsiteY1" fmla="*/ 16451 h 1016576"/>
              <a:gd name="connsiteX2" fmla="*/ 2906337 w 3134937"/>
              <a:gd name="connsiteY2" fmla="*/ 25976 h 1016576"/>
              <a:gd name="connsiteX3" fmla="*/ 3134937 w 3134937"/>
              <a:gd name="connsiteY3" fmla="*/ 311726 h 1016576"/>
              <a:gd name="connsiteX4" fmla="*/ 3134937 w 3134937"/>
              <a:gd name="connsiteY4" fmla="*/ 311726 h 1016576"/>
              <a:gd name="connsiteX0" fmla="*/ 19030 w 3156348"/>
              <a:gd name="connsiteY0" fmla="*/ 1023979 h 1023979"/>
              <a:gd name="connsiteX1" fmla="*/ 552430 w 3156348"/>
              <a:gd name="connsiteY1" fmla="*/ 33379 h 1023979"/>
              <a:gd name="connsiteX2" fmla="*/ 2895580 w 3156348"/>
              <a:gd name="connsiteY2" fmla="*/ 33379 h 1023979"/>
              <a:gd name="connsiteX3" fmla="*/ 3124180 w 3156348"/>
              <a:gd name="connsiteY3" fmla="*/ 319129 h 1023979"/>
              <a:gd name="connsiteX4" fmla="*/ 3124180 w 3156348"/>
              <a:gd name="connsiteY4" fmla="*/ 319129 h 1023979"/>
              <a:gd name="connsiteX0" fmla="*/ 19030 w 3163491"/>
              <a:gd name="connsiteY0" fmla="*/ 1023979 h 1023979"/>
              <a:gd name="connsiteX1" fmla="*/ 552430 w 3163491"/>
              <a:gd name="connsiteY1" fmla="*/ 33379 h 1023979"/>
              <a:gd name="connsiteX2" fmla="*/ 2895580 w 3163491"/>
              <a:gd name="connsiteY2" fmla="*/ 33379 h 1023979"/>
              <a:gd name="connsiteX3" fmla="*/ 3124180 w 3163491"/>
              <a:gd name="connsiteY3" fmla="*/ 319129 h 1023979"/>
              <a:gd name="connsiteX4" fmla="*/ 3124180 w 3163491"/>
              <a:gd name="connsiteY4" fmla="*/ 319129 h 1023979"/>
              <a:gd name="connsiteX0" fmla="*/ 19030 w 3124180"/>
              <a:gd name="connsiteY0" fmla="*/ 1023979 h 1023979"/>
              <a:gd name="connsiteX1" fmla="*/ 552430 w 3124180"/>
              <a:gd name="connsiteY1" fmla="*/ 33379 h 1023979"/>
              <a:gd name="connsiteX2" fmla="*/ 2895580 w 3124180"/>
              <a:gd name="connsiteY2" fmla="*/ 33379 h 1023979"/>
              <a:gd name="connsiteX3" fmla="*/ 3124180 w 3124180"/>
              <a:gd name="connsiteY3" fmla="*/ 319129 h 1023979"/>
              <a:gd name="connsiteX4" fmla="*/ 3124180 w 3124180"/>
              <a:gd name="connsiteY4" fmla="*/ 319129 h 1023979"/>
              <a:gd name="connsiteX0" fmla="*/ 0 w 3105150"/>
              <a:gd name="connsiteY0" fmla="*/ 1023979 h 1023979"/>
              <a:gd name="connsiteX1" fmla="*/ 533400 w 3105150"/>
              <a:gd name="connsiteY1" fmla="*/ 33379 h 1023979"/>
              <a:gd name="connsiteX2" fmla="*/ 2876550 w 3105150"/>
              <a:gd name="connsiteY2" fmla="*/ 33379 h 1023979"/>
              <a:gd name="connsiteX3" fmla="*/ 3105150 w 3105150"/>
              <a:gd name="connsiteY3" fmla="*/ 319129 h 1023979"/>
              <a:gd name="connsiteX4" fmla="*/ 3105150 w 3105150"/>
              <a:gd name="connsiteY4" fmla="*/ 319129 h 1023979"/>
              <a:gd name="connsiteX0" fmla="*/ 0 w 3105150"/>
              <a:gd name="connsiteY0" fmla="*/ 1031220 h 1031220"/>
              <a:gd name="connsiteX1" fmla="*/ 533400 w 3105150"/>
              <a:gd name="connsiteY1" fmla="*/ 40620 h 1031220"/>
              <a:gd name="connsiteX2" fmla="*/ 2876550 w 3105150"/>
              <a:gd name="connsiteY2" fmla="*/ 40620 h 1031220"/>
              <a:gd name="connsiteX3" fmla="*/ 3105150 w 3105150"/>
              <a:gd name="connsiteY3" fmla="*/ 326370 h 1031220"/>
              <a:gd name="connsiteX4" fmla="*/ 3105150 w 3105150"/>
              <a:gd name="connsiteY4" fmla="*/ 326370 h 1031220"/>
              <a:gd name="connsiteX0" fmla="*/ 0 w 3151604"/>
              <a:gd name="connsiteY0" fmla="*/ 1025744 h 1025744"/>
              <a:gd name="connsiteX1" fmla="*/ 419100 w 3151604"/>
              <a:gd name="connsiteY1" fmla="*/ 44669 h 1025744"/>
              <a:gd name="connsiteX2" fmla="*/ 2876550 w 3151604"/>
              <a:gd name="connsiteY2" fmla="*/ 35144 h 1025744"/>
              <a:gd name="connsiteX3" fmla="*/ 3105150 w 3151604"/>
              <a:gd name="connsiteY3" fmla="*/ 320894 h 1025744"/>
              <a:gd name="connsiteX4" fmla="*/ 3105150 w 3151604"/>
              <a:gd name="connsiteY4" fmla="*/ 320894 h 102574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105150"/>
              <a:gd name="connsiteY0" fmla="*/ 1012775 h 1012775"/>
              <a:gd name="connsiteX1" fmla="*/ 419100 w 3105150"/>
              <a:gd name="connsiteY1" fmla="*/ 31700 h 1012775"/>
              <a:gd name="connsiteX2" fmla="*/ 2876550 w 3105150"/>
              <a:gd name="connsiteY2" fmla="*/ 22175 h 1012775"/>
              <a:gd name="connsiteX3" fmla="*/ 3105150 w 3105150"/>
              <a:gd name="connsiteY3" fmla="*/ 307925 h 1012775"/>
              <a:gd name="connsiteX4" fmla="*/ 3105150 w 3105150"/>
              <a:gd name="connsiteY4" fmla="*/ 307925 h 1012775"/>
              <a:gd name="connsiteX0" fmla="*/ 0 w 3105150"/>
              <a:gd name="connsiteY0" fmla="*/ 1070153 h 1070153"/>
              <a:gd name="connsiteX1" fmla="*/ 419100 w 3105150"/>
              <a:gd name="connsiteY1" fmla="*/ 89078 h 1070153"/>
              <a:gd name="connsiteX2" fmla="*/ 2886075 w 3105150"/>
              <a:gd name="connsiteY2" fmla="*/ 50978 h 1070153"/>
              <a:gd name="connsiteX3" fmla="*/ 3105150 w 3105150"/>
              <a:gd name="connsiteY3" fmla="*/ 365303 h 1070153"/>
              <a:gd name="connsiteX4" fmla="*/ 3105150 w 3105150"/>
              <a:gd name="connsiteY4" fmla="*/ 365303 h 1070153"/>
              <a:gd name="connsiteX0" fmla="*/ 0 w 3105150"/>
              <a:gd name="connsiteY0" fmla="*/ 1034654 h 1034654"/>
              <a:gd name="connsiteX1" fmla="*/ 419100 w 3105150"/>
              <a:gd name="connsiteY1" fmla="*/ 53579 h 1034654"/>
              <a:gd name="connsiteX2" fmla="*/ 2886075 w 3105150"/>
              <a:gd name="connsiteY2" fmla="*/ 15479 h 1034654"/>
              <a:gd name="connsiteX3" fmla="*/ 3105150 w 3105150"/>
              <a:gd name="connsiteY3" fmla="*/ 329804 h 1034654"/>
              <a:gd name="connsiteX4" fmla="*/ 3105150 w 3105150"/>
              <a:gd name="connsiteY4" fmla="*/ 329804 h 1034654"/>
              <a:gd name="connsiteX0" fmla="*/ 0 w 3105150"/>
              <a:gd name="connsiteY0" fmla="*/ 1023150 h 1023150"/>
              <a:gd name="connsiteX1" fmla="*/ 419100 w 3105150"/>
              <a:gd name="connsiteY1" fmla="*/ 42075 h 1023150"/>
              <a:gd name="connsiteX2" fmla="*/ 2886075 w 3105150"/>
              <a:gd name="connsiteY2" fmla="*/ 3975 h 1023150"/>
              <a:gd name="connsiteX3" fmla="*/ 3105150 w 3105150"/>
              <a:gd name="connsiteY3" fmla="*/ 318300 h 1023150"/>
              <a:gd name="connsiteX4" fmla="*/ 3105150 w 3105150"/>
              <a:gd name="connsiteY4" fmla="*/ 318300 h 1023150"/>
              <a:gd name="connsiteX0" fmla="*/ 0 w 3152139"/>
              <a:gd name="connsiteY0" fmla="*/ 1056122 h 1056122"/>
              <a:gd name="connsiteX1" fmla="*/ 390525 w 3152139"/>
              <a:gd name="connsiteY1" fmla="*/ 36947 h 1056122"/>
              <a:gd name="connsiteX2" fmla="*/ 2886075 w 3152139"/>
              <a:gd name="connsiteY2" fmla="*/ 36947 h 1056122"/>
              <a:gd name="connsiteX3" fmla="*/ 3105150 w 3152139"/>
              <a:gd name="connsiteY3" fmla="*/ 351272 h 1056122"/>
              <a:gd name="connsiteX4" fmla="*/ 3105150 w 3152139"/>
              <a:gd name="connsiteY4" fmla="*/ 351272 h 1056122"/>
              <a:gd name="connsiteX0" fmla="*/ 0 w 3152139"/>
              <a:gd name="connsiteY0" fmla="*/ 1044325 h 1044325"/>
              <a:gd name="connsiteX1" fmla="*/ 390525 w 3152139"/>
              <a:gd name="connsiteY1" fmla="*/ 25150 h 1044325"/>
              <a:gd name="connsiteX2" fmla="*/ 2886075 w 3152139"/>
              <a:gd name="connsiteY2" fmla="*/ 25150 h 1044325"/>
              <a:gd name="connsiteX3" fmla="*/ 3105150 w 3152139"/>
              <a:gd name="connsiteY3" fmla="*/ 339475 h 1044325"/>
              <a:gd name="connsiteX4" fmla="*/ 3105150 w 3152139"/>
              <a:gd name="connsiteY4" fmla="*/ 339475 h 1044325"/>
              <a:gd name="connsiteX0" fmla="*/ 0 w 3150887"/>
              <a:gd name="connsiteY0" fmla="*/ 1038309 h 1038309"/>
              <a:gd name="connsiteX1" fmla="*/ 409575 w 3150887"/>
              <a:gd name="connsiteY1" fmla="*/ 38184 h 1038309"/>
              <a:gd name="connsiteX2" fmla="*/ 2886075 w 3150887"/>
              <a:gd name="connsiteY2" fmla="*/ 19134 h 1038309"/>
              <a:gd name="connsiteX3" fmla="*/ 3105150 w 3150887"/>
              <a:gd name="connsiteY3" fmla="*/ 333459 h 1038309"/>
              <a:gd name="connsiteX4" fmla="*/ 3105150 w 3150887"/>
              <a:gd name="connsiteY4" fmla="*/ 333459 h 1038309"/>
              <a:gd name="connsiteX0" fmla="*/ 0 w 3105150"/>
              <a:gd name="connsiteY0" fmla="*/ 1019311 h 1019311"/>
              <a:gd name="connsiteX1" fmla="*/ 409575 w 3105150"/>
              <a:gd name="connsiteY1" fmla="*/ 19186 h 1019311"/>
              <a:gd name="connsiteX2" fmla="*/ 2886075 w 3105150"/>
              <a:gd name="connsiteY2" fmla="*/ 136 h 1019311"/>
              <a:gd name="connsiteX3" fmla="*/ 3105150 w 3105150"/>
              <a:gd name="connsiteY3" fmla="*/ 314461 h 1019311"/>
              <a:gd name="connsiteX4" fmla="*/ 3105150 w 3105150"/>
              <a:gd name="connsiteY4" fmla="*/ 314461 h 1019311"/>
              <a:gd name="connsiteX0" fmla="*/ 0 w 3110753"/>
              <a:gd name="connsiteY0" fmla="*/ 1019311 h 1019311"/>
              <a:gd name="connsiteX1" fmla="*/ 409575 w 3110753"/>
              <a:gd name="connsiteY1" fmla="*/ 19186 h 1019311"/>
              <a:gd name="connsiteX2" fmla="*/ 2886075 w 3110753"/>
              <a:gd name="connsiteY2" fmla="*/ 136 h 1019311"/>
              <a:gd name="connsiteX3" fmla="*/ 3105150 w 3110753"/>
              <a:gd name="connsiteY3" fmla="*/ 314461 h 1019311"/>
              <a:gd name="connsiteX4" fmla="*/ 3105150 w 3110753"/>
              <a:gd name="connsiteY4" fmla="*/ 314461 h 1019311"/>
              <a:gd name="connsiteX0" fmla="*/ 0 w 3110753"/>
              <a:gd name="connsiteY0" fmla="*/ 1019311 h 1019311"/>
              <a:gd name="connsiteX1" fmla="*/ 409575 w 3110753"/>
              <a:gd name="connsiteY1" fmla="*/ 19186 h 1019311"/>
              <a:gd name="connsiteX2" fmla="*/ 2886075 w 3110753"/>
              <a:gd name="connsiteY2" fmla="*/ 136 h 1019311"/>
              <a:gd name="connsiteX3" fmla="*/ 3105150 w 3110753"/>
              <a:gd name="connsiteY3" fmla="*/ 314461 h 1019311"/>
              <a:gd name="connsiteX4" fmla="*/ 3105150 w 3110753"/>
              <a:gd name="connsiteY4" fmla="*/ 314461 h 1019311"/>
              <a:gd name="connsiteX0" fmla="*/ 0 w 3234578"/>
              <a:gd name="connsiteY0" fmla="*/ 907451 h 907451"/>
              <a:gd name="connsiteX1" fmla="*/ 533400 w 3234578"/>
              <a:gd name="connsiteY1" fmla="*/ 69251 h 907451"/>
              <a:gd name="connsiteX2" fmla="*/ 3009900 w 3234578"/>
              <a:gd name="connsiteY2" fmla="*/ 50201 h 907451"/>
              <a:gd name="connsiteX3" fmla="*/ 3228975 w 3234578"/>
              <a:gd name="connsiteY3" fmla="*/ 364526 h 907451"/>
              <a:gd name="connsiteX4" fmla="*/ 3228975 w 3234578"/>
              <a:gd name="connsiteY4" fmla="*/ 364526 h 907451"/>
              <a:gd name="connsiteX0" fmla="*/ 0 w 3234578"/>
              <a:gd name="connsiteY0" fmla="*/ 866295 h 866295"/>
              <a:gd name="connsiteX1" fmla="*/ 533400 w 3234578"/>
              <a:gd name="connsiteY1" fmla="*/ 28095 h 866295"/>
              <a:gd name="connsiteX2" fmla="*/ 3009900 w 3234578"/>
              <a:gd name="connsiteY2" fmla="*/ 9045 h 866295"/>
              <a:gd name="connsiteX3" fmla="*/ 3228975 w 3234578"/>
              <a:gd name="connsiteY3" fmla="*/ 323370 h 866295"/>
              <a:gd name="connsiteX4" fmla="*/ 3228975 w 3234578"/>
              <a:gd name="connsiteY4" fmla="*/ 323370 h 866295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4578" h="857716">
                <a:moveTo>
                  <a:pt x="0" y="857716"/>
                </a:moveTo>
                <a:cubicBezTo>
                  <a:pt x="365919" y="708491"/>
                  <a:pt x="279400" y="38566"/>
                  <a:pt x="533400" y="19516"/>
                </a:cubicBezTo>
                <a:cubicBezTo>
                  <a:pt x="787400" y="466"/>
                  <a:pt x="2798762" y="-1122"/>
                  <a:pt x="3009900" y="466"/>
                </a:cubicBezTo>
                <a:cubicBezTo>
                  <a:pt x="3221038" y="2054"/>
                  <a:pt x="3249613" y="129054"/>
                  <a:pt x="3228975" y="314791"/>
                </a:cubicBezTo>
                <a:lnTo>
                  <a:pt x="3228975" y="314791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6" name="Freihandform 15"/>
          <p:cNvSpPr/>
          <p:nvPr/>
        </p:nvSpPr>
        <p:spPr>
          <a:xfrm>
            <a:off x="5685284" y="4365872"/>
            <a:ext cx="2476500" cy="191300"/>
          </a:xfrm>
          <a:custGeom>
            <a:avLst/>
            <a:gdLst>
              <a:gd name="connsiteX0" fmla="*/ 0 w 3457575"/>
              <a:gd name="connsiteY0" fmla="*/ 0 h 207117"/>
              <a:gd name="connsiteX1" fmla="*/ 2476500 w 3457575"/>
              <a:gd name="connsiteY1" fmla="*/ 200025 h 207117"/>
              <a:gd name="connsiteX2" fmla="*/ 3457575 w 3457575"/>
              <a:gd name="connsiteY2" fmla="*/ 142875 h 207117"/>
              <a:gd name="connsiteX0" fmla="*/ 0 w 3457575"/>
              <a:gd name="connsiteY0" fmla="*/ 0 h 439591"/>
              <a:gd name="connsiteX1" fmla="*/ 581025 w 3457575"/>
              <a:gd name="connsiteY1" fmla="*/ 438150 h 439591"/>
              <a:gd name="connsiteX2" fmla="*/ 3457575 w 3457575"/>
              <a:gd name="connsiteY2" fmla="*/ 142875 h 439591"/>
              <a:gd name="connsiteX0" fmla="*/ 0 w 2476500"/>
              <a:gd name="connsiteY0" fmla="*/ 0 h 441045"/>
              <a:gd name="connsiteX1" fmla="*/ 581025 w 2476500"/>
              <a:gd name="connsiteY1" fmla="*/ 438150 h 441045"/>
              <a:gd name="connsiteX2" fmla="*/ 2476500 w 2476500"/>
              <a:gd name="connsiteY2" fmla="*/ 190500 h 441045"/>
              <a:gd name="connsiteX0" fmla="*/ 0 w 2476500"/>
              <a:gd name="connsiteY0" fmla="*/ 0 h 190500"/>
              <a:gd name="connsiteX1" fmla="*/ 2476500 w 2476500"/>
              <a:gd name="connsiteY1" fmla="*/ 190500 h 190500"/>
              <a:gd name="connsiteX0" fmla="*/ 0 w 2476500"/>
              <a:gd name="connsiteY0" fmla="*/ 0 h 214120"/>
              <a:gd name="connsiteX1" fmla="*/ 2476500 w 2476500"/>
              <a:gd name="connsiteY1" fmla="*/ 190500 h 214120"/>
              <a:gd name="connsiteX0" fmla="*/ 0 w 2476500"/>
              <a:gd name="connsiteY0" fmla="*/ 0 h 238134"/>
              <a:gd name="connsiteX1" fmla="*/ 2476500 w 2476500"/>
              <a:gd name="connsiteY1" fmla="*/ 190500 h 238134"/>
              <a:gd name="connsiteX0" fmla="*/ 0 w 2476500"/>
              <a:gd name="connsiteY0" fmla="*/ 0 h 201191"/>
              <a:gd name="connsiteX1" fmla="*/ 2476500 w 2476500"/>
              <a:gd name="connsiteY1" fmla="*/ 190500 h 201191"/>
              <a:gd name="connsiteX0" fmla="*/ 0 w 2476500"/>
              <a:gd name="connsiteY0" fmla="*/ 0 h 191300"/>
              <a:gd name="connsiteX1" fmla="*/ 2476500 w 2476500"/>
              <a:gd name="connsiteY1" fmla="*/ 190500 h 1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76500" h="191300">
                <a:moveTo>
                  <a:pt x="0" y="0"/>
                </a:moveTo>
                <a:cubicBezTo>
                  <a:pt x="6350" y="196850"/>
                  <a:pt x="1851025" y="193675"/>
                  <a:pt x="2476500" y="19050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/>
          <p:cNvSpPr/>
          <p:nvPr/>
        </p:nvSpPr>
        <p:spPr>
          <a:xfrm flipH="1">
            <a:off x="2980184" y="4353823"/>
            <a:ext cx="2695574" cy="183499"/>
          </a:xfrm>
          <a:custGeom>
            <a:avLst/>
            <a:gdLst>
              <a:gd name="connsiteX0" fmla="*/ 0 w 3457575"/>
              <a:gd name="connsiteY0" fmla="*/ 0 h 207117"/>
              <a:gd name="connsiteX1" fmla="*/ 2476500 w 3457575"/>
              <a:gd name="connsiteY1" fmla="*/ 200025 h 207117"/>
              <a:gd name="connsiteX2" fmla="*/ 3457575 w 3457575"/>
              <a:gd name="connsiteY2" fmla="*/ 142875 h 207117"/>
              <a:gd name="connsiteX0" fmla="*/ 0 w 3457575"/>
              <a:gd name="connsiteY0" fmla="*/ 0 h 439591"/>
              <a:gd name="connsiteX1" fmla="*/ 581025 w 3457575"/>
              <a:gd name="connsiteY1" fmla="*/ 438150 h 439591"/>
              <a:gd name="connsiteX2" fmla="*/ 3457575 w 3457575"/>
              <a:gd name="connsiteY2" fmla="*/ 142875 h 439591"/>
              <a:gd name="connsiteX0" fmla="*/ 0 w 2476500"/>
              <a:gd name="connsiteY0" fmla="*/ 0 h 441045"/>
              <a:gd name="connsiteX1" fmla="*/ 581025 w 2476500"/>
              <a:gd name="connsiteY1" fmla="*/ 438150 h 441045"/>
              <a:gd name="connsiteX2" fmla="*/ 2476500 w 2476500"/>
              <a:gd name="connsiteY2" fmla="*/ 190500 h 441045"/>
              <a:gd name="connsiteX0" fmla="*/ 0 w 2476500"/>
              <a:gd name="connsiteY0" fmla="*/ 0 h 190500"/>
              <a:gd name="connsiteX1" fmla="*/ 2476500 w 2476500"/>
              <a:gd name="connsiteY1" fmla="*/ 190500 h 190500"/>
              <a:gd name="connsiteX0" fmla="*/ 0 w 2476500"/>
              <a:gd name="connsiteY0" fmla="*/ 0 h 214120"/>
              <a:gd name="connsiteX1" fmla="*/ 2476500 w 2476500"/>
              <a:gd name="connsiteY1" fmla="*/ 190500 h 214120"/>
              <a:gd name="connsiteX0" fmla="*/ 0 w 2476500"/>
              <a:gd name="connsiteY0" fmla="*/ 0 h 238134"/>
              <a:gd name="connsiteX1" fmla="*/ 2476500 w 2476500"/>
              <a:gd name="connsiteY1" fmla="*/ 190500 h 238134"/>
              <a:gd name="connsiteX0" fmla="*/ 0 w 2476500"/>
              <a:gd name="connsiteY0" fmla="*/ 0 h 201191"/>
              <a:gd name="connsiteX1" fmla="*/ 2476500 w 2476500"/>
              <a:gd name="connsiteY1" fmla="*/ 190500 h 201191"/>
              <a:gd name="connsiteX0" fmla="*/ 0 w 2476500"/>
              <a:gd name="connsiteY0" fmla="*/ 0 h 191300"/>
              <a:gd name="connsiteX1" fmla="*/ 2476500 w 2476500"/>
              <a:gd name="connsiteY1" fmla="*/ 190500 h 191300"/>
              <a:gd name="connsiteX0" fmla="*/ 0 w 2476500"/>
              <a:gd name="connsiteY0" fmla="*/ 0 h 193283"/>
              <a:gd name="connsiteX1" fmla="*/ 1228725 w 2476500"/>
              <a:gd name="connsiteY1" fmla="*/ 183499 h 193283"/>
              <a:gd name="connsiteX2" fmla="*/ 2476500 w 2476500"/>
              <a:gd name="connsiteY2" fmla="*/ 190500 h 193283"/>
              <a:gd name="connsiteX0" fmla="*/ 0 w 2476500"/>
              <a:gd name="connsiteY0" fmla="*/ 0 h 190924"/>
              <a:gd name="connsiteX1" fmla="*/ 1228725 w 2476500"/>
              <a:gd name="connsiteY1" fmla="*/ 183499 h 190924"/>
              <a:gd name="connsiteX2" fmla="*/ 2476500 w 2476500"/>
              <a:gd name="connsiteY2" fmla="*/ 190500 h 190924"/>
              <a:gd name="connsiteX0" fmla="*/ 0 w 2543175"/>
              <a:gd name="connsiteY0" fmla="*/ 0 h 1152532"/>
              <a:gd name="connsiteX1" fmla="*/ 1228725 w 2543175"/>
              <a:gd name="connsiteY1" fmla="*/ 183499 h 1152532"/>
              <a:gd name="connsiteX2" fmla="*/ 2543175 w 2543175"/>
              <a:gd name="connsiteY2" fmla="*/ 1152525 h 1152532"/>
              <a:gd name="connsiteX0" fmla="*/ 0 w 2543175"/>
              <a:gd name="connsiteY0" fmla="*/ 0 h 1152525"/>
              <a:gd name="connsiteX1" fmla="*/ 1228725 w 2543175"/>
              <a:gd name="connsiteY1" fmla="*/ 183499 h 1152525"/>
              <a:gd name="connsiteX2" fmla="*/ 1990724 w 2543175"/>
              <a:gd name="connsiteY2" fmla="*/ 621649 h 1152525"/>
              <a:gd name="connsiteX3" fmla="*/ 2543175 w 2543175"/>
              <a:gd name="connsiteY3" fmla="*/ 1152525 h 1152525"/>
              <a:gd name="connsiteX0" fmla="*/ 0 w 2695822"/>
              <a:gd name="connsiteY0" fmla="*/ 0 h 1152525"/>
              <a:gd name="connsiteX1" fmla="*/ 1228725 w 2695822"/>
              <a:gd name="connsiteY1" fmla="*/ 183499 h 1152525"/>
              <a:gd name="connsiteX2" fmla="*/ 2628899 w 2695822"/>
              <a:gd name="connsiteY2" fmla="*/ 231124 h 1152525"/>
              <a:gd name="connsiteX3" fmla="*/ 2543175 w 2695822"/>
              <a:gd name="connsiteY3" fmla="*/ 1152525 h 1152525"/>
              <a:gd name="connsiteX0" fmla="*/ 0 w 2695822"/>
              <a:gd name="connsiteY0" fmla="*/ 0 h 1152525"/>
              <a:gd name="connsiteX1" fmla="*/ 2628899 w 2695822"/>
              <a:gd name="connsiteY1" fmla="*/ 231124 h 1152525"/>
              <a:gd name="connsiteX2" fmla="*/ 2543175 w 2695822"/>
              <a:gd name="connsiteY2" fmla="*/ 1152525 h 1152525"/>
              <a:gd name="connsiteX0" fmla="*/ 0 w 2695822"/>
              <a:gd name="connsiteY0" fmla="*/ 0 h 1152525"/>
              <a:gd name="connsiteX1" fmla="*/ 2628899 w 2695822"/>
              <a:gd name="connsiteY1" fmla="*/ 231124 h 1152525"/>
              <a:gd name="connsiteX2" fmla="*/ 2543175 w 2695822"/>
              <a:gd name="connsiteY2" fmla="*/ 1152525 h 1152525"/>
              <a:gd name="connsiteX0" fmla="*/ 0 w 2662903"/>
              <a:gd name="connsiteY0" fmla="*/ 0 h 1152525"/>
              <a:gd name="connsiteX1" fmla="*/ 2590799 w 2662903"/>
              <a:gd name="connsiteY1" fmla="*/ 183499 h 1152525"/>
              <a:gd name="connsiteX2" fmla="*/ 2543175 w 2662903"/>
              <a:gd name="connsiteY2" fmla="*/ 1152525 h 1152525"/>
              <a:gd name="connsiteX0" fmla="*/ 0 w 2662903"/>
              <a:gd name="connsiteY0" fmla="*/ 0 h 1152525"/>
              <a:gd name="connsiteX1" fmla="*/ 2590799 w 2662903"/>
              <a:gd name="connsiteY1" fmla="*/ 183499 h 1152525"/>
              <a:gd name="connsiteX2" fmla="*/ 2543175 w 2662903"/>
              <a:gd name="connsiteY2" fmla="*/ 1152525 h 1152525"/>
              <a:gd name="connsiteX0" fmla="*/ 0 w 2695117"/>
              <a:gd name="connsiteY0" fmla="*/ 0 h 1152525"/>
              <a:gd name="connsiteX1" fmla="*/ 2590799 w 2695117"/>
              <a:gd name="connsiteY1" fmla="*/ 183499 h 1152525"/>
              <a:gd name="connsiteX2" fmla="*/ 2543175 w 2695117"/>
              <a:gd name="connsiteY2" fmla="*/ 1152525 h 1152525"/>
              <a:gd name="connsiteX0" fmla="*/ 0 w 2768998"/>
              <a:gd name="connsiteY0" fmla="*/ 0 h 1152525"/>
              <a:gd name="connsiteX1" fmla="*/ 2590799 w 2768998"/>
              <a:gd name="connsiteY1" fmla="*/ 183499 h 1152525"/>
              <a:gd name="connsiteX2" fmla="*/ 2543175 w 2768998"/>
              <a:gd name="connsiteY2" fmla="*/ 1152525 h 1152525"/>
              <a:gd name="connsiteX0" fmla="*/ 0 w 2784880"/>
              <a:gd name="connsiteY0" fmla="*/ 0 h 1095375"/>
              <a:gd name="connsiteX1" fmla="*/ 2590799 w 2784880"/>
              <a:gd name="connsiteY1" fmla="*/ 183499 h 1095375"/>
              <a:gd name="connsiteX2" fmla="*/ 2581275 w 2784880"/>
              <a:gd name="connsiteY2" fmla="*/ 1095375 h 1095375"/>
              <a:gd name="connsiteX0" fmla="*/ 0 w 2590799"/>
              <a:gd name="connsiteY0" fmla="*/ 0 h 183499"/>
              <a:gd name="connsiteX1" fmla="*/ 2590799 w 2590799"/>
              <a:gd name="connsiteY1" fmla="*/ 183499 h 183499"/>
              <a:gd name="connsiteX0" fmla="*/ 0 w 2695574"/>
              <a:gd name="connsiteY0" fmla="*/ 0 h 183499"/>
              <a:gd name="connsiteX1" fmla="*/ 2695574 w 2695574"/>
              <a:gd name="connsiteY1" fmla="*/ 183499 h 18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95574" h="183499">
                <a:moveTo>
                  <a:pt x="0" y="0"/>
                </a:moveTo>
                <a:cubicBezTo>
                  <a:pt x="0" y="248491"/>
                  <a:pt x="2038349" y="163608"/>
                  <a:pt x="2695574" y="183499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3419872" y="4653136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b="1" dirty="0" smtClean="0">
                <a:solidFill>
                  <a:srgbClr val="FFFFFF"/>
                </a:solidFill>
              </a:rPr>
              <a:t>GPU2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6372200" y="4653136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b="1" dirty="0" smtClean="0">
                <a:solidFill>
                  <a:srgbClr val="FFFFFF"/>
                </a:solidFill>
              </a:rPr>
              <a:t>GPU3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3419872" y="5624264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b="1" dirty="0">
                <a:solidFill>
                  <a:srgbClr val="FFFFFF"/>
                </a:solidFill>
              </a:rPr>
              <a:t>GPU0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372200" y="5624264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b="1" dirty="0" smtClean="0">
                <a:solidFill>
                  <a:srgbClr val="FFFFFF"/>
                </a:solidFill>
              </a:rPr>
              <a:t>GPU1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3426106" y="4206240"/>
            <a:ext cx="1505934" cy="429480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381725" y="4206240"/>
            <a:ext cx="1505934" cy="429480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6381725" y="5142240"/>
            <a:ext cx="1505934" cy="482024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426106" y="5142240"/>
            <a:ext cx="1505934" cy="486641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5105772" y="5093219"/>
            <a:ext cx="1122412" cy="75243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F0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33" name="Freihandform 32"/>
          <p:cNvSpPr/>
          <p:nvPr/>
        </p:nvSpPr>
        <p:spPr>
          <a:xfrm>
            <a:off x="5685284" y="5310090"/>
            <a:ext cx="2476500" cy="191300"/>
          </a:xfrm>
          <a:custGeom>
            <a:avLst/>
            <a:gdLst>
              <a:gd name="connsiteX0" fmla="*/ 0 w 3457575"/>
              <a:gd name="connsiteY0" fmla="*/ 0 h 207117"/>
              <a:gd name="connsiteX1" fmla="*/ 2476500 w 3457575"/>
              <a:gd name="connsiteY1" fmla="*/ 200025 h 207117"/>
              <a:gd name="connsiteX2" fmla="*/ 3457575 w 3457575"/>
              <a:gd name="connsiteY2" fmla="*/ 142875 h 207117"/>
              <a:gd name="connsiteX0" fmla="*/ 0 w 3457575"/>
              <a:gd name="connsiteY0" fmla="*/ 0 h 439591"/>
              <a:gd name="connsiteX1" fmla="*/ 581025 w 3457575"/>
              <a:gd name="connsiteY1" fmla="*/ 438150 h 439591"/>
              <a:gd name="connsiteX2" fmla="*/ 3457575 w 3457575"/>
              <a:gd name="connsiteY2" fmla="*/ 142875 h 439591"/>
              <a:gd name="connsiteX0" fmla="*/ 0 w 2476500"/>
              <a:gd name="connsiteY0" fmla="*/ 0 h 441045"/>
              <a:gd name="connsiteX1" fmla="*/ 581025 w 2476500"/>
              <a:gd name="connsiteY1" fmla="*/ 438150 h 441045"/>
              <a:gd name="connsiteX2" fmla="*/ 2476500 w 2476500"/>
              <a:gd name="connsiteY2" fmla="*/ 190500 h 441045"/>
              <a:gd name="connsiteX0" fmla="*/ 0 w 2476500"/>
              <a:gd name="connsiteY0" fmla="*/ 0 h 190500"/>
              <a:gd name="connsiteX1" fmla="*/ 2476500 w 2476500"/>
              <a:gd name="connsiteY1" fmla="*/ 190500 h 190500"/>
              <a:gd name="connsiteX0" fmla="*/ 0 w 2476500"/>
              <a:gd name="connsiteY0" fmla="*/ 0 h 214120"/>
              <a:gd name="connsiteX1" fmla="*/ 2476500 w 2476500"/>
              <a:gd name="connsiteY1" fmla="*/ 190500 h 214120"/>
              <a:gd name="connsiteX0" fmla="*/ 0 w 2476500"/>
              <a:gd name="connsiteY0" fmla="*/ 0 h 238134"/>
              <a:gd name="connsiteX1" fmla="*/ 2476500 w 2476500"/>
              <a:gd name="connsiteY1" fmla="*/ 190500 h 238134"/>
              <a:gd name="connsiteX0" fmla="*/ 0 w 2476500"/>
              <a:gd name="connsiteY0" fmla="*/ 0 h 201191"/>
              <a:gd name="connsiteX1" fmla="*/ 2476500 w 2476500"/>
              <a:gd name="connsiteY1" fmla="*/ 190500 h 201191"/>
              <a:gd name="connsiteX0" fmla="*/ 0 w 2476500"/>
              <a:gd name="connsiteY0" fmla="*/ 0 h 191300"/>
              <a:gd name="connsiteX1" fmla="*/ 2476500 w 2476500"/>
              <a:gd name="connsiteY1" fmla="*/ 190500 h 1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76500" h="191300">
                <a:moveTo>
                  <a:pt x="0" y="0"/>
                </a:moveTo>
                <a:cubicBezTo>
                  <a:pt x="6350" y="196850"/>
                  <a:pt x="1851025" y="193675"/>
                  <a:pt x="2476500" y="19050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Freihandform 33"/>
          <p:cNvSpPr/>
          <p:nvPr/>
        </p:nvSpPr>
        <p:spPr>
          <a:xfrm flipH="1">
            <a:off x="2980184" y="5298041"/>
            <a:ext cx="2695574" cy="183499"/>
          </a:xfrm>
          <a:custGeom>
            <a:avLst/>
            <a:gdLst>
              <a:gd name="connsiteX0" fmla="*/ 0 w 3457575"/>
              <a:gd name="connsiteY0" fmla="*/ 0 h 207117"/>
              <a:gd name="connsiteX1" fmla="*/ 2476500 w 3457575"/>
              <a:gd name="connsiteY1" fmla="*/ 200025 h 207117"/>
              <a:gd name="connsiteX2" fmla="*/ 3457575 w 3457575"/>
              <a:gd name="connsiteY2" fmla="*/ 142875 h 207117"/>
              <a:gd name="connsiteX0" fmla="*/ 0 w 3457575"/>
              <a:gd name="connsiteY0" fmla="*/ 0 h 439591"/>
              <a:gd name="connsiteX1" fmla="*/ 581025 w 3457575"/>
              <a:gd name="connsiteY1" fmla="*/ 438150 h 439591"/>
              <a:gd name="connsiteX2" fmla="*/ 3457575 w 3457575"/>
              <a:gd name="connsiteY2" fmla="*/ 142875 h 439591"/>
              <a:gd name="connsiteX0" fmla="*/ 0 w 2476500"/>
              <a:gd name="connsiteY0" fmla="*/ 0 h 441045"/>
              <a:gd name="connsiteX1" fmla="*/ 581025 w 2476500"/>
              <a:gd name="connsiteY1" fmla="*/ 438150 h 441045"/>
              <a:gd name="connsiteX2" fmla="*/ 2476500 w 2476500"/>
              <a:gd name="connsiteY2" fmla="*/ 190500 h 441045"/>
              <a:gd name="connsiteX0" fmla="*/ 0 w 2476500"/>
              <a:gd name="connsiteY0" fmla="*/ 0 h 190500"/>
              <a:gd name="connsiteX1" fmla="*/ 2476500 w 2476500"/>
              <a:gd name="connsiteY1" fmla="*/ 190500 h 190500"/>
              <a:gd name="connsiteX0" fmla="*/ 0 w 2476500"/>
              <a:gd name="connsiteY0" fmla="*/ 0 h 214120"/>
              <a:gd name="connsiteX1" fmla="*/ 2476500 w 2476500"/>
              <a:gd name="connsiteY1" fmla="*/ 190500 h 214120"/>
              <a:gd name="connsiteX0" fmla="*/ 0 w 2476500"/>
              <a:gd name="connsiteY0" fmla="*/ 0 h 238134"/>
              <a:gd name="connsiteX1" fmla="*/ 2476500 w 2476500"/>
              <a:gd name="connsiteY1" fmla="*/ 190500 h 238134"/>
              <a:gd name="connsiteX0" fmla="*/ 0 w 2476500"/>
              <a:gd name="connsiteY0" fmla="*/ 0 h 201191"/>
              <a:gd name="connsiteX1" fmla="*/ 2476500 w 2476500"/>
              <a:gd name="connsiteY1" fmla="*/ 190500 h 201191"/>
              <a:gd name="connsiteX0" fmla="*/ 0 w 2476500"/>
              <a:gd name="connsiteY0" fmla="*/ 0 h 191300"/>
              <a:gd name="connsiteX1" fmla="*/ 2476500 w 2476500"/>
              <a:gd name="connsiteY1" fmla="*/ 190500 h 191300"/>
              <a:gd name="connsiteX0" fmla="*/ 0 w 2476500"/>
              <a:gd name="connsiteY0" fmla="*/ 0 h 193283"/>
              <a:gd name="connsiteX1" fmla="*/ 1228725 w 2476500"/>
              <a:gd name="connsiteY1" fmla="*/ 183499 h 193283"/>
              <a:gd name="connsiteX2" fmla="*/ 2476500 w 2476500"/>
              <a:gd name="connsiteY2" fmla="*/ 190500 h 193283"/>
              <a:gd name="connsiteX0" fmla="*/ 0 w 2476500"/>
              <a:gd name="connsiteY0" fmla="*/ 0 h 190924"/>
              <a:gd name="connsiteX1" fmla="*/ 1228725 w 2476500"/>
              <a:gd name="connsiteY1" fmla="*/ 183499 h 190924"/>
              <a:gd name="connsiteX2" fmla="*/ 2476500 w 2476500"/>
              <a:gd name="connsiteY2" fmla="*/ 190500 h 190924"/>
              <a:gd name="connsiteX0" fmla="*/ 0 w 2543175"/>
              <a:gd name="connsiteY0" fmla="*/ 0 h 1152532"/>
              <a:gd name="connsiteX1" fmla="*/ 1228725 w 2543175"/>
              <a:gd name="connsiteY1" fmla="*/ 183499 h 1152532"/>
              <a:gd name="connsiteX2" fmla="*/ 2543175 w 2543175"/>
              <a:gd name="connsiteY2" fmla="*/ 1152525 h 1152532"/>
              <a:gd name="connsiteX0" fmla="*/ 0 w 2543175"/>
              <a:gd name="connsiteY0" fmla="*/ 0 h 1152525"/>
              <a:gd name="connsiteX1" fmla="*/ 1228725 w 2543175"/>
              <a:gd name="connsiteY1" fmla="*/ 183499 h 1152525"/>
              <a:gd name="connsiteX2" fmla="*/ 1990724 w 2543175"/>
              <a:gd name="connsiteY2" fmla="*/ 621649 h 1152525"/>
              <a:gd name="connsiteX3" fmla="*/ 2543175 w 2543175"/>
              <a:gd name="connsiteY3" fmla="*/ 1152525 h 1152525"/>
              <a:gd name="connsiteX0" fmla="*/ 0 w 2695822"/>
              <a:gd name="connsiteY0" fmla="*/ 0 h 1152525"/>
              <a:gd name="connsiteX1" fmla="*/ 1228725 w 2695822"/>
              <a:gd name="connsiteY1" fmla="*/ 183499 h 1152525"/>
              <a:gd name="connsiteX2" fmla="*/ 2628899 w 2695822"/>
              <a:gd name="connsiteY2" fmla="*/ 231124 h 1152525"/>
              <a:gd name="connsiteX3" fmla="*/ 2543175 w 2695822"/>
              <a:gd name="connsiteY3" fmla="*/ 1152525 h 1152525"/>
              <a:gd name="connsiteX0" fmla="*/ 0 w 2695822"/>
              <a:gd name="connsiteY0" fmla="*/ 0 h 1152525"/>
              <a:gd name="connsiteX1" fmla="*/ 2628899 w 2695822"/>
              <a:gd name="connsiteY1" fmla="*/ 231124 h 1152525"/>
              <a:gd name="connsiteX2" fmla="*/ 2543175 w 2695822"/>
              <a:gd name="connsiteY2" fmla="*/ 1152525 h 1152525"/>
              <a:gd name="connsiteX0" fmla="*/ 0 w 2695822"/>
              <a:gd name="connsiteY0" fmla="*/ 0 h 1152525"/>
              <a:gd name="connsiteX1" fmla="*/ 2628899 w 2695822"/>
              <a:gd name="connsiteY1" fmla="*/ 231124 h 1152525"/>
              <a:gd name="connsiteX2" fmla="*/ 2543175 w 2695822"/>
              <a:gd name="connsiteY2" fmla="*/ 1152525 h 1152525"/>
              <a:gd name="connsiteX0" fmla="*/ 0 w 2662903"/>
              <a:gd name="connsiteY0" fmla="*/ 0 h 1152525"/>
              <a:gd name="connsiteX1" fmla="*/ 2590799 w 2662903"/>
              <a:gd name="connsiteY1" fmla="*/ 183499 h 1152525"/>
              <a:gd name="connsiteX2" fmla="*/ 2543175 w 2662903"/>
              <a:gd name="connsiteY2" fmla="*/ 1152525 h 1152525"/>
              <a:gd name="connsiteX0" fmla="*/ 0 w 2662903"/>
              <a:gd name="connsiteY0" fmla="*/ 0 h 1152525"/>
              <a:gd name="connsiteX1" fmla="*/ 2590799 w 2662903"/>
              <a:gd name="connsiteY1" fmla="*/ 183499 h 1152525"/>
              <a:gd name="connsiteX2" fmla="*/ 2543175 w 2662903"/>
              <a:gd name="connsiteY2" fmla="*/ 1152525 h 1152525"/>
              <a:gd name="connsiteX0" fmla="*/ 0 w 2695117"/>
              <a:gd name="connsiteY0" fmla="*/ 0 h 1152525"/>
              <a:gd name="connsiteX1" fmla="*/ 2590799 w 2695117"/>
              <a:gd name="connsiteY1" fmla="*/ 183499 h 1152525"/>
              <a:gd name="connsiteX2" fmla="*/ 2543175 w 2695117"/>
              <a:gd name="connsiteY2" fmla="*/ 1152525 h 1152525"/>
              <a:gd name="connsiteX0" fmla="*/ 0 w 2768998"/>
              <a:gd name="connsiteY0" fmla="*/ 0 h 1152525"/>
              <a:gd name="connsiteX1" fmla="*/ 2590799 w 2768998"/>
              <a:gd name="connsiteY1" fmla="*/ 183499 h 1152525"/>
              <a:gd name="connsiteX2" fmla="*/ 2543175 w 2768998"/>
              <a:gd name="connsiteY2" fmla="*/ 1152525 h 1152525"/>
              <a:gd name="connsiteX0" fmla="*/ 0 w 2784880"/>
              <a:gd name="connsiteY0" fmla="*/ 0 h 1095375"/>
              <a:gd name="connsiteX1" fmla="*/ 2590799 w 2784880"/>
              <a:gd name="connsiteY1" fmla="*/ 183499 h 1095375"/>
              <a:gd name="connsiteX2" fmla="*/ 2581275 w 2784880"/>
              <a:gd name="connsiteY2" fmla="*/ 1095375 h 1095375"/>
              <a:gd name="connsiteX0" fmla="*/ 0 w 2590799"/>
              <a:gd name="connsiteY0" fmla="*/ 0 h 183499"/>
              <a:gd name="connsiteX1" fmla="*/ 2590799 w 2590799"/>
              <a:gd name="connsiteY1" fmla="*/ 183499 h 183499"/>
              <a:gd name="connsiteX0" fmla="*/ 0 w 2695574"/>
              <a:gd name="connsiteY0" fmla="*/ 0 h 183499"/>
              <a:gd name="connsiteX1" fmla="*/ 2695574 w 2695574"/>
              <a:gd name="connsiteY1" fmla="*/ 183499 h 18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95574" h="183499">
                <a:moveTo>
                  <a:pt x="0" y="0"/>
                </a:moveTo>
                <a:cubicBezTo>
                  <a:pt x="0" y="248491"/>
                  <a:pt x="2038349" y="163608"/>
                  <a:pt x="2695574" y="183499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2474518" y="5004363"/>
            <a:ext cx="3205163" cy="316545"/>
          </a:xfrm>
          <a:custGeom>
            <a:avLst/>
            <a:gdLst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6" fmla="*/ 3228278 w 3411751"/>
              <a:gd name="connsiteY6" fmla="*/ 46786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0" fmla="*/ 88055 w 3193205"/>
              <a:gd name="connsiteY0" fmla="*/ 1086826 h 1086826"/>
              <a:gd name="connsiteX1" fmla="*/ 364280 w 3193205"/>
              <a:gd name="connsiteY1" fmla="*/ 105751 h 1086826"/>
              <a:gd name="connsiteX2" fmla="*/ 2869355 w 3193205"/>
              <a:gd name="connsiteY2" fmla="*/ 58126 h 1086826"/>
              <a:gd name="connsiteX3" fmla="*/ 3193205 w 3193205"/>
              <a:gd name="connsiteY3" fmla="*/ 381976 h 1086826"/>
              <a:gd name="connsiteX4" fmla="*/ 3193205 w 3193205"/>
              <a:gd name="connsiteY4" fmla="*/ 381976 h 1086826"/>
              <a:gd name="connsiteX0" fmla="*/ 88055 w 3193205"/>
              <a:gd name="connsiteY0" fmla="*/ 1063541 h 1063541"/>
              <a:gd name="connsiteX1" fmla="*/ 364280 w 3193205"/>
              <a:gd name="connsiteY1" fmla="*/ 82466 h 1063541"/>
              <a:gd name="connsiteX2" fmla="*/ 2869355 w 3193205"/>
              <a:gd name="connsiteY2" fmla="*/ 34841 h 1063541"/>
              <a:gd name="connsiteX3" fmla="*/ 3193205 w 3193205"/>
              <a:gd name="connsiteY3" fmla="*/ 358691 h 1063541"/>
              <a:gd name="connsiteX4" fmla="*/ 3193205 w 3193205"/>
              <a:gd name="connsiteY4" fmla="*/ 358691 h 1063541"/>
              <a:gd name="connsiteX0" fmla="*/ 105608 w 3210758"/>
              <a:gd name="connsiteY0" fmla="*/ 1030825 h 1030825"/>
              <a:gd name="connsiteX1" fmla="*/ 381833 w 3210758"/>
              <a:gd name="connsiteY1" fmla="*/ 49750 h 1030825"/>
              <a:gd name="connsiteX2" fmla="*/ 2886908 w 3210758"/>
              <a:gd name="connsiteY2" fmla="*/ 2125 h 1030825"/>
              <a:gd name="connsiteX3" fmla="*/ 3210758 w 3210758"/>
              <a:gd name="connsiteY3" fmla="*/ 325975 h 1030825"/>
              <a:gd name="connsiteX4" fmla="*/ 3210758 w 3210758"/>
              <a:gd name="connsiteY4" fmla="*/ 325975 h 1030825"/>
              <a:gd name="connsiteX0" fmla="*/ 105608 w 3210758"/>
              <a:gd name="connsiteY0" fmla="*/ 1031381 h 1031381"/>
              <a:gd name="connsiteX1" fmla="*/ 381833 w 3210758"/>
              <a:gd name="connsiteY1" fmla="*/ 50306 h 1031381"/>
              <a:gd name="connsiteX2" fmla="*/ 2886908 w 3210758"/>
              <a:gd name="connsiteY2" fmla="*/ 2681 h 1031381"/>
              <a:gd name="connsiteX3" fmla="*/ 3210758 w 3210758"/>
              <a:gd name="connsiteY3" fmla="*/ 326531 h 1031381"/>
              <a:gd name="connsiteX4" fmla="*/ 3210758 w 3210758"/>
              <a:gd name="connsiteY4" fmla="*/ 326531 h 1031381"/>
              <a:gd name="connsiteX0" fmla="*/ 87774 w 3192924"/>
              <a:gd name="connsiteY0" fmla="*/ 1053877 h 1053877"/>
              <a:gd name="connsiteX1" fmla="*/ 411624 w 3192924"/>
              <a:gd name="connsiteY1" fmla="*/ 53752 h 1053877"/>
              <a:gd name="connsiteX2" fmla="*/ 2869074 w 3192924"/>
              <a:gd name="connsiteY2" fmla="*/ 25177 h 1053877"/>
              <a:gd name="connsiteX3" fmla="*/ 3192924 w 3192924"/>
              <a:gd name="connsiteY3" fmla="*/ 349027 h 1053877"/>
              <a:gd name="connsiteX4" fmla="*/ 3192924 w 3192924"/>
              <a:gd name="connsiteY4" fmla="*/ 349027 h 1053877"/>
              <a:gd name="connsiteX0" fmla="*/ 107808 w 3212958"/>
              <a:gd name="connsiteY0" fmla="*/ 1043844 h 1043844"/>
              <a:gd name="connsiteX1" fmla="*/ 431658 w 3212958"/>
              <a:gd name="connsiteY1" fmla="*/ 43719 h 1043844"/>
              <a:gd name="connsiteX2" fmla="*/ 2889108 w 3212958"/>
              <a:gd name="connsiteY2" fmla="*/ 15144 h 1043844"/>
              <a:gd name="connsiteX3" fmla="*/ 3212958 w 3212958"/>
              <a:gd name="connsiteY3" fmla="*/ 338994 h 1043844"/>
              <a:gd name="connsiteX4" fmla="*/ 3212958 w 3212958"/>
              <a:gd name="connsiteY4" fmla="*/ 338994 h 1043844"/>
              <a:gd name="connsiteX0" fmla="*/ 76660 w 3227472"/>
              <a:gd name="connsiteY0" fmla="*/ 1094493 h 1094493"/>
              <a:gd name="connsiteX1" fmla="*/ 400510 w 3227472"/>
              <a:gd name="connsiteY1" fmla="*/ 94368 h 1094493"/>
              <a:gd name="connsiteX2" fmla="*/ 2953210 w 3227472"/>
              <a:gd name="connsiteY2" fmla="*/ 75318 h 1094493"/>
              <a:gd name="connsiteX3" fmla="*/ 3181810 w 3227472"/>
              <a:gd name="connsiteY3" fmla="*/ 389643 h 1094493"/>
              <a:gd name="connsiteX4" fmla="*/ 3181810 w 3227472"/>
              <a:gd name="connsiteY4" fmla="*/ 389643 h 1094493"/>
              <a:gd name="connsiteX0" fmla="*/ 76660 w 3181810"/>
              <a:gd name="connsiteY0" fmla="*/ 1088912 h 1088912"/>
              <a:gd name="connsiteX1" fmla="*/ 400510 w 3181810"/>
              <a:gd name="connsiteY1" fmla="*/ 88787 h 1088912"/>
              <a:gd name="connsiteX2" fmla="*/ 2953210 w 3181810"/>
              <a:gd name="connsiteY2" fmla="*/ 69737 h 1088912"/>
              <a:gd name="connsiteX3" fmla="*/ 3181810 w 3181810"/>
              <a:gd name="connsiteY3" fmla="*/ 384062 h 1088912"/>
              <a:gd name="connsiteX4" fmla="*/ 3181810 w 3181810"/>
              <a:gd name="connsiteY4" fmla="*/ 384062 h 1088912"/>
              <a:gd name="connsiteX0" fmla="*/ 76660 w 3181810"/>
              <a:gd name="connsiteY0" fmla="*/ 1081293 h 1081293"/>
              <a:gd name="connsiteX1" fmla="*/ 400510 w 3181810"/>
              <a:gd name="connsiteY1" fmla="*/ 81168 h 1081293"/>
              <a:gd name="connsiteX2" fmla="*/ 2953210 w 3181810"/>
              <a:gd name="connsiteY2" fmla="*/ 62118 h 1081293"/>
              <a:gd name="connsiteX3" fmla="*/ 3181810 w 3181810"/>
              <a:gd name="connsiteY3" fmla="*/ 376443 h 1081293"/>
              <a:gd name="connsiteX4" fmla="*/ 3181810 w 3181810"/>
              <a:gd name="connsiteY4" fmla="*/ 376443 h 1081293"/>
              <a:gd name="connsiteX0" fmla="*/ 76660 w 3181810"/>
              <a:gd name="connsiteY0" fmla="*/ 1071447 h 1071447"/>
              <a:gd name="connsiteX1" fmla="*/ 400510 w 3181810"/>
              <a:gd name="connsiteY1" fmla="*/ 71322 h 1071447"/>
              <a:gd name="connsiteX2" fmla="*/ 2953210 w 3181810"/>
              <a:gd name="connsiteY2" fmla="*/ 80847 h 1071447"/>
              <a:gd name="connsiteX3" fmla="*/ 3181810 w 3181810"/>
              <a:gd name="connsiteY3" fmla="*/ 366597 h 1071447"/>
              <a:gd name="connsiteX4" fmla="*/ 3181810 w 3181810"/>
              <a:gd name="connsiteY4" fmla="*/ 366597 h 1071447"/>
              <a:gd name="connsiteX0" fmla="*/ 92325 w 3197475"/>
              <a:gd name="connsiteY0" fmla="*/ 1016576 h 1016576"/>
              <a:gd name="connsiteX1" fmla="*/ 416175 w 3197475"/>
              <a:gd name="connsiteY1" fmla="*/ 16451 h 1016576"/>
              <a:gd name="connsiteX2" fmla="*/ 2968875 w 3197475"/>
              <a:gd name="connsiteY2" fmla="*/ 25976 h 1016576"/>
              <a:gd name="connsiteX3" fmla="*/ 3197475 w 3197475"/>
              <a:gd name="connsiteY3" fmla="*/ 311726 h 1016576"/>
              <a:gd name="connsiteX4" fmla="*/ 3197475 w 3197475"/>
              <a:gd name="connsiteY4" fmla="*/ 311726 h 1016576"/>
              <a:gd name="connsiteX0" fmla="*/ 29787 w 3134937"/>
              <a:gd name="connsiteY0" fmla="*/ 1016576 h 1016576"/>
              <a:gd name="connsiteX1" fmla="*/ 353637 w 3134937"/>
              <a:gd name="connsiteY1" fmla="*/ 16451 h 1016576"/>
              <a:gd name="connsiteX2" fmla="*/ 2906337 w 3134937"/>
              <a:gd name="connsiteY2" fmla="*/ 25976 h 1016576"/>
              <a:gd name="connsiteX3" fmla="*/ 3134937 w 3134937"/>
              <a:gd name="connsiteY3" fmla="*/ 311726 h 1016576"/>
              <a:gd name="connsiteX4" fmla="*/ 3134937 w 3134937"/>
              <a:gd name="connsiteY4" fmla="*/ 311726 h 1016576"/>
              <a:gd name="connsiteX0" fmla="*/ 19030 w 3156348"/>
              <a:gd name="connsiteY0" fmla="*/ 1023979 h 1023979"/>
              <a:gd name="connsiteX1" fmla="*/ 552430 w 3156348"/>
              <a:gd name="connsiteY1" fmla="*/ 33379 h 1023979"/>
              <a:gd name="connsiteX2" fmla="*/ 2895580 w 3156348"/>
              <a:gd name="connsiteY2" fmla="*/ 33379 h 1023979"/>
              <a:gd name="connsiteX3" fmla="*/ 3124180 w 3156348"/>
              <a:gd name="connsiteY3" fmla="*/ 319129 h 1023979"/>
              <a:gd name="connsiteX4" fmla="*/ 3124180 w 3156348"/>
              <a:gd name="connsiteY4" fmla="*/ 319129 h 1023979"/>
              <a:gd name="connsiteX0" fmla="*/ 19030 w 3163491"/>
              <a:gd name="connsiteY0" fmla="*/ 1023979 h 1023979"/>
              <a:gd name="connsiteX1" fmla="*/ 552430 w 3163491"/>
              <a:gd name="connsiteY1" fmla="*/ 33379 h 1023979"/>
              <a:gd name="connsiteX2" fmla="*/ 2895580 w 3163491"/>
              <a:gd name="connsiteY2" fmla="*/ 33379 h 1023979"/>
              <a:gd name="connsiteX3" fmla="*/ 3124180 w 3163491"/>
              <a:gd name="connsiteY3" fmla="*/ 319129 h 1023979"/>
              <a:gd name="connsiteX4" fmla="*/ 3124180 w 3163491"/>
              <a:gd name="connsiteY4" fmla="*/ 319129 h 1023979"/>
              <a:gd name="connsiteX0" fmla="*/ 19030 w 3124180"/>
              <a:gd name="connsiteY0" fmla="*/ 1023979 h 1023979"/>
              <a:gd name="connsiteX1" fmla="*/ 552430 w 3124180"/>
              <a:gd name="connsiteY1" fmla="*/ 33379 h 1023979"/>
              <a:gd name="connsiteX2" fmla="*/ 2895580 w 3124180"/>
              <a:gd name="connsiteY2" fmla="*/ 33379 h 1023979"/>
              <a:gd name="connsiteX3" fmla="*/ 3124180 w 3124180"/>
              <a:gd name="connsiteY3" fmla="*/ 319129 h 1023979"/>
              <a:gd name="connsiteX4" fmla="*/ 3124180 w 3124180"/>
              <a:gd name="connsiteY4" fmla="*/ 319129 h 1023979"/>
              <a:gd name="connsiteX0" fmla="*/ 0 w 3105150"/>
              <a:gd name="connsiteY0" fmla="*/ 1023979 h 1023979"/>
              <a:gd name="connsiteX1" fmla="*/ 533400 w 3105150"/>
              <a:gd name="connsiteY1" fmla="*/ 33379 h 1023979"/>
              <a:gd name="connsiteX2" fmla="*/ 2876550 w 3105150"/>
              <a:gd name="connsiteY2" fmla="*/ 33379 h 1023979"/>
              <a:gd name="connsiteX3" fmla="*/ 3105150 w 3105150"/>
              <a:gd name="connsiteY3" fmla="*/ 319129 h 1023979"/>
              <a:gd name="connsiteX4" fmla="*/ 3105150 w 3105150"/>
              <a:gd name="connsiteY4" fmla="*/ 319129 h 1023979"/>
              <a:gd name="connsiteX0" fmla="*/ 0 w 3105150"/>
              <a:gd name="connsiteY0" fmla="*/ 1031220 h 1031220"/>
              <a:gd name="connsiteX1" fmla="*/ 533400 w 3105150"/>
              <a:gd name="connsiteY1" fmla="*/ 40620 h 1031220"/>
              <a:gd name="connsiteX2" fmla="*/ 2876550 w 3105150"/>
              <a:gd name="connsiteY2" fmla="*/ 40620 h 1031220"/>
              <a:gd name="connsiteX3" fmla="*/ 3105150 w 3105150"/>
              <a:gd name="connsiteY3" fmla="*/ 326370 h 1031220"/>
              <a:gd name="connsiteX4" fmla="*/ 3105150 w 3105150"/>
              <a:gd name="connsiteY4" fmla="*/ 326370 h 1031220"/>
              <a:gd name="connsiteX0" fmla="*/ 0 w 3151604"/>
              <a:gd name="connsiteY0" fmla="*/ 1025744 h 1025744"/>
              <a:gd name="connsiteX1" fmla="*/ 419100 w 3151604"/>
              <a:gd name="connsiteY1" fmla="*/ 44669 h 1025744"/>
              <a:gd name="connsiteX2" fmla="*/ 2876550 w 3151604"/>
              <a:gd name="connsiteY2" fmla="*/ 35144 h 1025744"/>
              <a:gd name="connsiteX3" fmla="*/ 3105150 w 3151604"/>
              <a:gd name="connsiteY3" fmla="*/ 320894 h 1025744"/>
              <a:gd name="connsiteX4" fmla="*/ 3105150 w 3151604"/>
              <a:gd name="connsiteY4" fmla="*/ 320894 h 102574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105150"/>
              <a:gd name="connsiteY0" fmla="*/ 1012775 h 1012775"/>
              <a:gd name="connsiteX1" fmla="*/ 419100 w 3105150"/>
              <a:gd name="connsiteY1" fmla="*/ 31700 h 1012775"/>
              <a:gd name="connsiteX2" fmla="*/ 2876550 w 3105150"/>
              <a:gd name="connsiteY2" fmla="*/ 22175 h 1012775"/>
              <a:gd name="connsiteX3" fmla="*/ 3105150 w 3105150"/>
              <a:gd name="connsiteY3" fmla="*/ 307925 h 1012775"/>
              <a:gd name="connsiteX4" fmla="*/ 3105150 w 3105150"/>
              <a:gd name="connsiteY4" fmla="*/ 307925 h 1012775"/>
              <a:gd name="connsiteX0" fmla="*/ 0 w 3105150"/>
              <a:gd name="connsiteY0" fmla="*/ 1070153 h 1070153"/>
              <a:gd name="connsiteX1" fmla="*/ 419100 w 3105150"/>
              <a:gd name="connsiteY1" fmla="*/ 89078 h 1070153"/>
              <a:gd name="connsiteX2" fmla="*/ 2886075 w 3105150"/>
              <a:gd name="connsiteY2" fmla="*/ 50978 h 1070153"/>
              <a:gd name="connsiteX3" fmla="*/ 3105150 w 3105150"/>
              <a:gd name="connsiteY3" fmla="*/ 365303 h 1070153"/>
              <a:gd name="connsiteX4" fmla="*/ 3105150 w 3105150"/>
              <a:gd name="connsiteY4" fmla="*/ 365303 h 1070153"/>
              <a:gd name="connsiteX0" fmla="*/ 0 w 3105150"/>
              <a:gd name="connsiteY0" fmla="*/ 1034654 h 1034654"/>
              <a:gd name="connsiteX1" fmla="*/ 419100 w 3105150"/>
              <a:gd name="connsiteY1" fmla="*/ 53579 h 1034654"/>
              <a:gd name="connsiteX2" fmla="*/ 2886075 w 3105150"/>
              <a:gd name="connsiteY2" fmla="*/ 15479 h 1034654"/>
              <a:gd name="connsiteX3" fmla="*/ 3105150 w 3105150"/>
              <a:gd name="connsiteY3" fmla="*/ 329804 h 1034654"/>
              <a:gd name="connsiteX4" fmla="*/ 3105150 w 3105150"/>
              <a:gd name="connsiteY4" fmla="*/ 329804 h 1034654"/>
              <a:gd name="connsiteX0" fmla="*/ 0 w 3105150"/>
              <a:gd name="connsiteY0" fmla="*/ 1023150 h 1023150"/>
              <a:gd name="connsiteX1" fmla="*/ 419100 w 3105150"/>
              <a:gd name="connsiteY1" fmla="*/ 42075 h 1023150"/>
              <a:gd name="connsiteX2" fmla="*/ 2886075 w 3105150"/>
              <a:gd name="connsiteY2" fmla="*/ 3975 h 1023150"/>
              <a:gd name="connsiteX3" fmla="*/ 3105150 w 3105150"/>
              <a:gd name="connsiteY3" fmla="*/ 318300 h 1023150"/>
              <a:gd name="connsiteX4" fmla="*/ 3105150 w 3105150"/>
              <a:gd name="connsiteY4" fmla="*/ 318300 h 1023150"/>
              <a:gd name="connsiteX0" fmla="*/ 0 w 3152139"/>
              <a:gd name="connsiteY0" fmla="*/ 1056122 h 1056122"/>
              <a:gd name="connsiteX1" fmla="*/ 390525 w 3152139"/>
              <a:gd name="connsiteY1" fmla="*/ 36947 h 1056122"/>
              <a:gd name="connsiteX2" fmla="*/ 2886075 w 3152139"/>
              <a:gd name="connsiteY2" fmla="*/ 36947 h 1056122"/>
              <a:gd name="connsiteX3" fmla="*/ 3105150 w 3152139"/>
              <a:gd name="connsiteY3" fmla="*/ 351272 h 1056122"/>
              <a:gd name="connsiteX4" fmla="*/ 3105150 w 3152139"/>
              <a:gd name="connsiteY4" fmla="*/ 351272 h 1056122"/>
              <a:gd name="connsiteX0" fmla="*/ 0 w 3152139"/>
              <a:gd name="connsiteY0" fmla="*/ 1044325 h 1044325"/>
              <a:gd name="connsiteX1" fmla="*/ 390525 w 3152139"/>
              <a:gd name="connsiteY1" fmla="*/ 25150 h 1044325"/>
              <a:gd name="connsiteX2" fmla="*/ 2886075 w 3152139"/>
              <a:gd name="connsiteY2" fmla="*/ 25150 h 1044325"/>
              <a:gd name="connsiteX3" fmla="*/ 3105150 w 3152139"/>
              <a:gd name="connsiteY3" fmla="*/ 339475 h 1044325"/>
              <a:gd name="connsiteX4" fmla="*/ 3105150 w 3152139"/>
              <a:gd name="connsiteY4" fmla="*/ 339475 h 1044325"/>
              <a:gd name="connsiteX0" fmla="*/ 0 w 3150887"/>
              <a:gd name="connsiteY0" fmla="*/ 1038309 h 1038309"/>
              <a:gd name="connsiteX1" fmla="*/ 409575 w 3150887"/>
              <a:gd name="connsiteY1" fmla="*/ 38184 h 1038309"/>
              <a:gd name="connsiteX2" fmla="*/ 2886075 w 3150887"/>
              <a:gd name="connsiteY2" fmla="*/ 19134 h 1038309"/>
              <a:gd name="connsiteX3" fmla="*/ 3105150 w 3150887"/>
              <a:gd name="connsiteY3" fmla="*/ 333459 h 1038309"/>
              <a:gd name="connsiteX4" fmla="*/ 3105150 w 3150887"/>
              <a:gd name="connsiteY4" fmla="*/ 333459 h 1038309"/>
              <a:gd name="connsiteX0" fmla="*/ 0 w 3105150"/>
              <a:gd name="connsiteY0" fmla="*/ 1019311 h 1019311"/>
              <a:gd name="connsiteX1" fmla="*/ 409575 w 3105150"/>
              <a:gd name="connsiteY1" fmla="*/ 19186 h 1019311"/>
              <a:gd name="connsiteX2" fmla="*/ 2886075 w 3105150"/>
              <a:gd name="connsiteY2" fmla="*/ 136 h 1019311"/>
              <a:gd name="connsiteX3" fmla="*/ 3105150 w 3105150"/>
              <a:gd name="connsiteY3" fmla="*/ 314461 h 1019311"/>
              <a:gd name="connsiteX4" fmla="*/ 3105150 w 3105150"/>
              <a:gd name="connsiteY4" fmla="*/ 314461 h 1019311"/>
              <a:gd name="connsiteX0" fmla="*/ 0 w 3110753"/>
              <a:gd name="connsiteY0" fmla="*/ 1019311 h 1019311"/>
              <a:gd name="connsiteX1" fmla="*/ 409575 w 3110753"/>
              <a:gd name="connsiteY1" fmla="*/ 19186 h 1019311"/>
              <a:gd name="connsiteX2" fmla="*/ 2886075 w 3110753"/>
              <a:gd name="connsiteY2" fmla="*/ 136 h 1019311"/>
              <a:gd name="connsiteX3" fmla="*/ 3105150 w 3110753"/>
              <a:gd name="connsiteY3" fmla="*/ 314461 h 1019311"/>
              <a:gd name="connsiteX4" fmla="*/ 3105150 w 3110753"/>
              <a:gd name="connsiteY4" fmla="*/ 314461 h 1019311"/>
              <a:gd name="connsiteX0" fmla="*/ 0 w 3110753"/>
              <a:gd name="connsiteY0" fmla="*/ 1019311 h 1019311"/>
              <a:gd name="connsiteX1" fmla="*/ 409575 w 3110753"/>
              <a:gd name="connsiteY1" fmla="*/ 19186 h 1019311"/>
              <a:gd name="connsiteX2" fmla="*/ 2886075 w 3110753"/>
              <a:gd name="connsiteY2" fmla="*/ 136 h 1019311"/>
              <a:gd name="connsiteX3" fmla="*/ 3105150 w 3110753"/>
              <a:gd name="connsiteY3" fmla="*/ 314461 h 1019311"/>
              <a:gd name="connsiteX4" fmla="*/ 3105150 w 3110753"/>
              <a:gd name="connsiteY4" fmla="*/ 314461 h 1019311"/>
              <a:gd name="connsiteX0" fmla="*/ 0 w 3234578"/>
              <a:gd name="connsiteY0" fmla="*/ 907451 h 907451"/>
              <a:gd name="connsiteX1" fmla="*/ 533400 w 3234578"/>
              <a:gd name="connsiteY1" fmla="*/ 69251 h 907451"/>
              <a:gd name="connsiteX2" fmla="*/ 3009900 w 3234578"/>
              <a:gd name="connsiteY2" fmla="*/ 50201 h 907451"/>
              <a:gd name="connsiteX3" fmla="*/ 3228975 w 3234578"/>
              <a:gd name="connsiteY3" fmla="*/ 364526 h 907451"/>
              <a:gd name="connsiteX4" fmla="*/ 3228975 w 3234578"/>
              <a:gd name="connsiteY4" fmla="*/ 364526 h 907451"/>
              <a:gd name="connsiteX0" fmla="*/ 0 w 3234578"/>
              <a:gd name="connsiteY0" fmla="*/ 866295 h 866295"/>
              <a:gd name="connsiteX1" fmla="*/ 533400 w 3234578"/>
              <a:gd name="connsiteY1" fmla="*/ 28095 h 866295"/>
              <a:gd name="connsiteX2" fmla="*/ 3009900 w 3234578"/>
              <a:gd name="connsiteY2" fmla="*/ 9045 h 866295"/>
              <a:gd name="connsiteX3" fmla="*/ 3228975 w 3234578"/>
              <a:gd name="connsiteY3" fmla="*/ 323370 h 866295"/>
              <a:gd name="connsiteX4" fmla="*/ 3228975 w 3234578"/>
              <a:gd name="connsiteY4" fmla="*/ 323370 h 866295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167903"/>
              <a:gd name="connsiteY0" fmla="*/ 114766 h 314791"/>
              <a:gd name="connsiteX1" fmla="*/ 466725 w 3167903"/>
              <a:gd name="connsiteY1" fmla="*/ 19516 h 314791"/>
              <a:gd name="connsiteX2" fmla="*/ 2943225 w 3167903"/>
              <a:gd name="connsiteY2" fmla="*/ 466 h 314791"/>
              <a:gd name="connsiteX3" fmla="*/ 3162300 w 3167903"/>
              <a:gd name="connsiteY3" fmla="*/ 314791 h 314791"/>
              <a:gd name="connsiteX4" fmla="*/ 3162300 w 3167903"/>
              <a:gd name="connsiteY4" fmla="*/ 314791 h 314791"/>
              <a:gd name="connsiteX0" fmla="*/ 0 w 3167903"/>
              <a:gd name="connsiteY0" fmla="*/ 114766 h 314791"/>
              <a:gd name="connsiteX1" fmla="*/ 466725 w 3167903"/>
              <a:gd name="connsiteY1" fmla="*/ 19516 h 314791"/>
              <a:gd name="connsiteX2" fmla="*/ 2943225 w 3167903"/>
              <a:gd name="connsiteY2" fmla="*/ 466 h 314791"/>
              <a:gd name="connsiteX3" fmla="*/ 3162300 w 3167903"/>
              <a:gd name="connsiteY3" fmla="*/ 314791 h 314791"/>
              <a:gd name="connsiteX4" fmla="*/ 3162300 w 3167903"/>
              <a:gd name="connsiteY4" fmla="*/ 314791 h 314791"/>
              <a:gd name="connsiteX0" fmla="*/ 0 w 3167903"/>
              <a:gd name="connsiteY0" fmla="*/ 116512 h 316537"/>
              <a:gd name="connsiteX1" fmla="*/ 466725 w 3167903"/>
              <a:gd name="connsiteY1" fmla="*/ 21262 h 316537"/>
              <a:gd name="connsiteX2" fmla="*/ 2943225 w 3167903"/>
              <a:gd name="connsiteY2" fmla="*/ 2212 h 316537"/>
              <a:gd name="connsiteX3" fmla="*/ 3162300 w 3167903"/>
              <a:gd name="connsiteY3" fmla="*/ 316537 h 316537"/>
              <a:gd name="connsiteX4" fmla="*/ 3162300 w 3167903"/>
              <a:gd name="connsiteY4" fmla="*/ 316537 h 316537"/>
              <a:gd name="connsiteX0" fmla="*/ 0 w 3120278"/>
              <a:gd name="connsiteY0" fmla="*/ 85429 h 314561"/>
              <a:gd name="connsiteX1" fmla="*/ 419100 w 3120278"/>
              <a:gd name="connsiteY1" fmla="*/ 19286 h 314561"/>
              <a:gd name="connsiteX2" fmla="*/ 2895600 w 3120278"/>
              <a:gd name="connsiteY2" fmla="*/ 236 h 314561"/>
              <a:gd name="connsiteX3" fmla="*/ 3114675 w 3120278"/>
              <a:gd name="connsiteY3" fmla="*/ 314561 h 314561"/>
              <a:gd name="connsiteX4" fmla="*/ 3114675 w 3120278"/>
              <a:gd name="connsiteY4" fmla="*/ 314561 h 314561"/>
              <a:gd name="connsiteX0" fmla="*/ 0 w 3120278"/>
              <a:gd name="connsiteY0" fmla="*/ 86295 h 315427"/>
              <a:gd name="connsiteX1" fmla="*/ 419100 w 3120278"/>
              <a:gd name="connsiteY1" fmla="*/ 20152 h 315427"/>
              <a:gd name="connsiteX2" fmla="*/ 2895600 w 3120278"/>
              <a:gd name="connsiteY2" fmla="*/ 1102 h 315427"/>
              <a:gd name="connsiteX3" fmla="*/ 3114675 w 3120278"/>
              <a:gd name="connsiteY3" fmla="*/ 315427 h 315427"/>
              <a:gd name="connsiteX4" fmla="*/ 3114675 w 3120278"/>
              <a:gd name="connsiteY4" fmla="*/ 315427 h 315427"/>
              <a:gd name="connsiteX0" fmla="*/ 0 w 3196478"/>
              <a:gd name="connsiteY0" fmla="*/ 85429 h 314561"/>
              <a:gd name="connsiteX1" fmla="*/ 495300 w 3196478"/>
              <a:gd name="connsiteY1" fmla="*/ 19286 h 314561"/>
              <a:gd name="connsiteX2" fmla="*/ 2971800 w 3196478"/>
              <a:gd name="connsiteY2" fmla="*/ 236 h 314561"/>
              <a:gd name="connsiteX3" fmla="*/ 3190875 w 3196478"/>
              <a:gd name="connsiteY3" fmla="*/ 314561 h 314561"/>
              <a:gd name="connsiteX4" fmla="*/ 3190875 w 3196478"/>
              <a:gd name="connsiteY4" fmla="*/ 314561 h 314561"/>
              <a:gd name="connsiteX0" fmla="*/ 0 w 3246301"/>
              <a:gd name="connsiteY0" fmla="*/ 108519 h 337651"/>
              <a:gd name="connsiteX1" fmla="*/ 681037 w 3246301"/>
              <a:gd name="connsiteY1" fmla="*/ 32674 h 337651"/>
              <a:gd name="connsiteX2" fmla="*/ 2971800 w 3246301"/>
              <a:gd name="connsiteY2" fmla="*/ 23326 h 337651"/>
              <a:gd name="connsiteX3" fmla="*/ 3190875 w 3246301"/>
              <a:gd name="connsiteY3" fmla="*/ 337651 h 337651"/>
              <a:gd name="connsiteX4" fmla="*/ 3190875 w 3246301"/>
              <a:gd name="connsiteY4" fmla="*/ 337651 h 337651"/>
              <a:gd name="connsiteX0" fmla="*/ 0 w 3246301"/>
              <a:gd name="connsiteY0" fmla="*/ 105526 h 334658"/>
              <a:gd name="connsiteX1" fmla="*/ 681037 w 3246301"/>
              <a:gd name="connsiteY1" fmla="*/ 29681 h 334658"/>
              <a:gd name="connsiteX2" fmla="*/ 2971800 w 3246301"/>
              <a:gd name="connsiteY2" fmla="*/ 20333 h 334658"/>
              <a:gd name="connsiteX3" fmla="*/ 3190875 w 3246301"/>
              <a:gd name="connsiteY3" fmla="*/ 334658 h 334658"/>
              <a:gd name="connsiteX4" fmla="*/ 3190875 w 3246301"/>
              <a:gd name="connsiteY4" fmla="*/ 334658 h 334658"/>
              <a:gd name="connsiteX0" fmla="*/ 0 w 3246301"/>
              <a:gd name="connsiteY0" fmla="*/ 106454 h 335586"/>
              <a:gd name="connsiteX1" fmla="*/ 681037 w 3246301"/>
              <a:gd name="connsiteY1" fmla="*/ 30609 h 335586"/>
              <a:gd name="connsiteX2" fmla="*/ 2971800 w 3246301"/>
              <a:gd name="connsiteY2" fmla="*/ 21261 h 335586"/>
              <a:gd name="connsiteX3" fmla="*/ 3190875 w 3246301"/>
              <a:gd name="connsiteY3" fmla="*/ 335586 h 335586"/>
              <a:gd name="connsiteX4" fmla="*/ 3190875 w 3246301"/>
              <a:gd name="connsiteY4" fmla="*/ 335586 h 335586"/>
              <a:gd name="connsiteX0" fmla="*/ 0 w 3194980"/>
              <a:gd name="connsiteY0" fmla="*/ 106454 h 335586"/>
              <a:gd name="connsiteX1" fmla="*/ 681037 w 3194980"/>
              <a:gd name="connsiteY1" fmla="*/ 30609 h 335586"/>
              <a:gd name="connsiteX2" fmla="*/ 2971800 w 3194980"/>
              <a:gd name="connsiteY2" fmla="*/ 21261 h 335586"/>
              <a:gd name="connsiteX3" fmla="*/ 3190875 w 3194980"/>
              <a:gd name="connsiteY3" fmla="*/ 335586 h 335586"/>
              <a:gd name="connsiteX4" fmla="*/ 3190875 w 3194980"/>
              <a:gd name="connsiteY4" fmla="*/ 335586 h 335586"/>
              <a:gd name="connsiteX0" fmla="*/ 0 w 3190875"/>
              <a:gd name="connsiteY0" fmla="*/ 94539 h 323671"/>
              <a:gd name="connsiteX1" fmla="*/ 681037 w 3190875"/>
              <a:gd name="connsiteY1" fmla="*/ 18694 h 323671"/>
              <a:gd name="connsiteX2" fmla="*/ 2971800 w 3190875"/>
              <a:gd name="connsiteY2" fmla="*/ 28750 h 323671"/>
              <a:gd name="connsiteX3" fmla="*/ 3190875 w 3190875"/>
              <a:gd name="connsiteY3" fmla="*/ 323671 h 323671"/>
              <a:gd name="connsiteX4" fmla="*/ 3190875 w 3190875"/>
              <a:gd name="connsiteY4" fmla="*/ 323671 h 323671"/>
              <a:gd name="connsiteX0" fmla="*/ 0 w 3190875"/>
              <a:gd name="connsiteY0" fmla="*/ 94539 h 323671"/>
              <a:gd name="connsiteX1" fmla="*/ 681037 w 3190875"/>
              <a:gd name="connsiteY1" fmla="*/ 18694 h 323671"/>
              <a:gd name="connsiteX2" fmla="*/ 3057525 w 3190875"/>
              <a:gd name="connsiteY2" fmla="*/ 28750 h 323671"/>
              <a:gd name="connsiteX3" fmla="*/ 3190875 w 3190875"/>
              <a:gd name="connsiteY3" fmla="*/ 323671 h 323671"/>
              <a:gd name="connsiteX4" fmla="*/ 3190875 w 3190875"/>
              <a:gd name="connsiteY4" fmla="*/ 323671 h 323671"/>
              <a:gd name="connsiteX0" fmla="*/ 0 w 3190875"/>
              <a:gd name="connsiteY0" fmla="*/ 94539 h 323671"/>
              <a:gd name="connsiteX1" fmla="*/ 681037 w 3190875"/>
              <a:gd name="connsiteY1" fmla="*/ 18694 h 323671"/>
              <a:gd name="connsiteX2" fmla="*/ 3057525 w 3190875"/>
              <a:gd name="connsiteY2" fmla="*/ 28750 h 323671"/>
              <a:gd name="connsiteX3" fmla="*/ 3190875 w 3190875"/>
              <a:gd name="connsiteY3" fmla="*/ 323671 h 323671"/>
              <a:gd name="connsiteX4" fmla="*/ 3190875 w 3190875"/>
              <a:gd name="connsiteY4" fmla="*/ 323671 h 323671"/>
              <a:gd name="connsiteX0" fmla="*/ 0 w 3205163"/>
              <a:gd name="connsiteY0" fmla="*/ 69043 h 322430"/>
              <a:gd name="connsiteX1" fmla="*/ 695325 w 3205163"/>
              <a:gd name="connsiteY1" fmla="*/ 17453 h 322430"/>
              <a:gd name="connsiteX2" fmla="*/ 3071813 w 3205163"/>
              <a:gd name="connsiteY2" fmla="*/ 27509 h 322430"/>
              <a:gd name="connsiteX3" fmla="*/ 3205163 w 3205163"/>
              <a:gd name="connsiteY3" fmla="*/ 322430 h 322430"/>
              <a:gd name="connsiteX4" fmla="*/ 3205163 w 3205163"/>
              <a:gd name="connsiteY4" fmla="*/ 322430 h 32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5163" h="322430">
                <a:moveTo>
                  <a:pt x="0" y="69043"/>
                </a:moveTo>
                <a:cubicBezTo>
                  <a:pt x="127794" y="62693"/>
                  <a:pt x="183356" y="24375"/>
                  <a:pt x="695325" y="17453"/>
                </a:cubicBezTo>
                <a:cubicBezTo>
                  <a:pt x="1207294" y="10531"/>
                  <a:pt x="2910682" y="-23320"/>
                  <a:pt x="3071813" y="27509"/>
                </a:cubicBezTo>
                <a:cubicBezTo>
                  <a:pt x="3232944" y="78338"/>
                  <a:pt x="3182938" y="273277"/>
                  <a:pt x="3205163" y="322430"/>
                </a:cubicBezTo>
                <a:lnTo>
                  <a:pt x="3205163" y="322430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Gewitterblitz 2"/>
          <p:cNvSpPr/>
          <p:nvPr/>
        </p:nvSpPr>
        <p:spPr>
          <a:xfrm>
            <a:off x="2686794" y="4393328"/>
            <a:ext cx="293390" cy="383995"/>
          </a:xfrm>
          <a:prstGeom prst="lightningBolt">
            <a:avLst/>
          </a:prstGeom>
          <a:solidFill>
            <a:srgbClr val="FFFF00"/>
          </a:solidFill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Gewitterblitz 35"/>
          <p:cNvSpPr/>
          <p:nvPr/>
        </p:nvSpPr>
        <p:spPr>
          <a:xfrm>
            <a:off x="2662783" y="5240269"/>
            <a:ext cx="293390" cy="383995"/>
          </a:xfrm>
          <a:prstGeom prst="lightningBolt">
            <a:avLst/>
          </a:prstGeom>
          <a:solidFill>
            <a:srgbClr val="FFFF00"/>
          </a:solidFill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Pfeil nach rechts 13"/>
          <p:cNvSpPr/>
          <p:nvPr/>
        </p:nvSpPr>
        <p:spPr>
          <a:xfrm>
            <a:off x="323528" y="4653136"/>
            <a:ext cx="2232248" cy="830746"/>
          </a:xfrm>
          <a:prstGeom prst="rightArrow">
            <a:avLst>
              <a:gd name="adj1" fmla="val 50000"/>
              <a:gd name="adj2" fmla="val 28717"/>
            </a:avLst>
          </a:prstGeom>
          <a:solidFill>
            <a:srgbClr val="FF898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523" y="1050286"/>
            <a:ext cx="4830938" cy="278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02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Best </a:t>
            </a:r>
            <a:r>
              <a:rPr lang="de-DE" dirty="0" err="1" smtClean="0"/>
              <a:t>configuration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/>
                </a:solidFill>
              </a:rPr>
              <a:t>Dipl.-Ing. Ernst Kretzek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523" y="1050286"/>
            <a:ext cx="4830938" cy="2785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55576" y="3996680"/>
            <a:ext cx="7488832" cy="20246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146698" y="4149080"/>
            <a:ext cx="5040560" cy="79208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00B050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146698" y="5087838"/>
            <a:ext cx="5040560" cy="79208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de-DE" sz="1400" b="1" dirty="0">
              <a:solidFill>
                <a:srgbClr val="00B050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115616" y="4149080"/>
            <a:ext cx="1080120" cy="17308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BOX F1-4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18" name="Pfeil nach rechts 17"/>
          <p:cNvSpPr/>
          <p:nvPr/>
        </p:nvSpPr>
        <p:spPr>
          <a:xfrm>
            <a:off x="8364363" y="4110422"/>
            <a:ext cx="432048" cy="830746"/>
          </a:xfrm>
          <a:prstGeom prst="rightArrow">
            <a:avLst>
              <a:gd name="adj1" fmla="val 50000"/>
              <a:gd name="adj2" fmla="val 68400"/>
            </a:avLst>
          </a:prstGeom>
          <a:solidFill>
            <a:srgbClr val="FF898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 nach rechts 18"/>
          <p:cNvSpPr/>
          <p:nvPr/>
        </p:nvSpPr>
        <p:spPr>
          <a:xfrm>
            <a:off x="8364363" y="5068509"/>
            <a:ext cx="432048" cy="830746"/>
          </a:xfrm>
          <a:prstGeom prst="rightArrow">
            <a:avLst>
              <a:gd name="adj1" fmla="val 50000"/>
              <a:gd name="adj2" fmla="val 68400"/>
            </a:avLst>
          </a:prstGeom>
          <a:solidFill>
            <a:srgbClr val="FF898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reihandform 14"/>
          <p:cNvSpPr/>
          <p:nvPr/>
        </p:nvSpPr>
        <p:spPr>
          <a:xfrm>
            <a:off x="2435061" y="4072332"/>
            <a:ext cx="3234578" cy="857716"/>
          </a:xfrm>
          <a:custGeom>
            <a:avLst/>
            <a:gdLst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6" fmla="*/ 3228278 w 3411751"/>
              <a:gd name="connsiteY6" fmla="*/ 46786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0" fmla="*/ 88055 w 3193205"/>
              <a:gd name="connsiteY0" fmla="*/ 1086826 h 1086826"/>
              <a:gd name="connsiteX1" fmla="*/ 364280 w 3193205"/>
              <a:gd name="connsiteY1" fmla="*/ 105751 h 1086826"/>
              <a:gd name="connsiteX2" fmla="*/ 2869355 w 3193205"/>
              <a:gd name="connsiteY2" fmla="*/ 58126 h 1086826"/>
              <a:gd name="connsiteX3" fmla="*/ 3193205 w 3193205"/>
              <a:gd name="connsiteY3" fmla="*/ 381976 h 1086826"/>
              <a:gd name="connsiteX4" fmla="*/ 3193205 w 3193205"/>
              <a:gd name="connsiteY4" fmla="*/ 381976 h 1086826"/>
              <a:gd name="connsiteX0" fmla="*/ 88055 w 3193205"/>
              <a:gd name="connsiteY0" fmla="*/ 1063541 h 1063541"/>
              <a:gd name="connsiteX1" fmla="*/ 364280 w 3193205"/>
              <a:gd name="connsiteY1" fmla="*/ 82466 h 1063541"/>
              <a:gd name="connsiteX2" fmla="*/ 2869355 w 3193205"/>
              <a:gd name="connsiteY2" fmla="*/ 34841 h 1063541"/>
              <a:gd name="connsiteX3" fmla="*/ 3193205 w 3193205"/>
              <a:gd name="connsiteY3" fmla="*/ 358691 h 1063541"/>
              <a:gd name="connsiteX4" fmla="*/ 3193205 w 3193205"/>
              <a:gd name="connsiteY4" fmla="*/ 358691 h 1063541"/>
              <a:gd name="connsiteX0" fmla="*/ 105608 w 3210758"/>
              <a:gd name="connsiteY0" fmla="*/ 1030825 h 1030825"/>
              <a:gd name="connsiteX1" fmla="*/ 381833 w 3210758"/>
              <a:gd name="connsiteY1" fmla="*/ 49750 h 1030825"/>
              <a:gd name="connsiteX2" fmla="*/ 2886908 w 3210758"/>
              <a:gd name="connsiteY2" fmla="*/ 2125 h 1030825"/>
              <a:gd name="connsiteX3" fmla="*/ 3210758 w 3210758"/>
              <a:gd name="connsiteY3" fmla="*/ 325975 h 1030825"/>
              <a:gd name="connsiteX4" fmla="*/ 3210758 w 3210758"/>
              <a:gd name="connsiteY4" fmla="*/ 325975 h 1030825"/>
              <a:gd name="connsiteX0" fmla="*/ 105608 w 3210758"/>
              <a:gd name="connsiteY0" fmla="*/ 1031381 h 1031381"/>
              <a:gd name="connsiteX1" fmla="*/ 381833 w 3210758"/>
              <a:gd name="connsiteY1" fmla="*/ 50306 h 1031381"/>
              <a:gd name="connsiteX2" fmla="*/ 2886908 w 3210758"/>
              <a:gd name="connsiteY2" fmla="*/ 2681 h 1031381"/>
              <a:gd name="connsiteX3" fmla="*/ 3210758 w 3210758"/>
              <a:gd name="connsiteY3" fmla="*/ 326531 h 1031381"/>
              <a:gd name="connsiteX4" fmla="*/ 3210758 w 3210758"/>
              <a:gd name="connsiteY4" fmla="*/ 326531 h 1031381"/>
              <a:gd name="connsiteX0" fmla="*/ 87774 w 3192924"/>
              <a:gd name="connsiteY0" fmla="*/ 1053877 h 1053877"/>
              <a:gd name="connsiteX1" fmla="*/ 411624 w 3192924"/>
              <a:gd name="connsiteY1" fmla="*/ 53752 h 1053877"/>
              <a:gd name="connsiteX2" fmla="*/ 2869074 w 3192924"/>
              <a:gd name="connsiteY2" fmla="*/ 25177 h 1053877"/>
              <a:gd name="connsiteX3" fmla="*/ 3192924 w 3192924"/>
              <a:gd name="connsiteY3" fmla="*/ 349027 h 1053877"/>
              <a:gd name="connsiteX4" fmla="*/ 3192924 w 3192924"/>
              <a:gd name="connsiteY4" fmla="*/ 349027 h 1053877"/>
              <a:gd name="connsiteX0" fmla="*/ 107808 w 3212958"/>
              <a:gd name="connsiteY0" fmla="*/ 1043844 h 1043844"/>
              <a:gd name="connsiteX1" fmla="*/ 431658 w 3212958"/>
              <a:gd name="connsiteY1" fmla="*/ 43719 h 1043844"/>
              <a:gd name="connsiteX2" fmla="*/ 2889108 w 3212958"/>
              <a:gd name="connsiteY2" fmla="*/ 15144 h 1043844"/>
              <a:gd name="connsiteX3" fmla="*/ 3212958 w 3212958"/>
              <a:gd name="connsiteY3" fmla="*/ 338994 h 1043844"/>
              <a:gd name="connsiteX4" fmla="*/ 3212958 w 3212958"/>
              <a:gd name="connsiteY4" fmla="*/ 338994 h 1043844"/>
              <a:gd name="connsiteX0" fmla="*/ 76660 w 3227472"/>
              <a:gd name="connsiteY0" fmla="*/ 1094493 h 1094493"/>
              <a:gd name="connsiteX1" fmla="*/ 400510 w 3227472"/>
              <a:gd name="connsiteY1" fmla="*/ 94368 h 1094493"/>
              <a:gd name="connsiteX2" fmla="*/ 2953210 w 3227472"/>
              <a:gd name="connsiteY2" fmla="*/ 75318 h 1094493"/>
              <a:gd name="connsiteX3" fmla="*/ 3181810 w 3227472"/>
              <a:gd name="connsiteY3" fmla="*/ 389643 h 1094493"/>
              <a:gd name="connsiteX4" fmla="*/ 3181810 w 3227472"/>
              <a:gd name="connsiteY4" fmla="*/ 389643 h 1094493"/>
              <a:gd name="connsiteX0" fmla="*/ 76660 w 3181810"/>
              <a:gd name="connsiteY0" fmla="*/ 1088912 h 1088912"/>
              <a:gd name="connsiteX1" fmla="*/ 400510 w 3181810"/>
              <a:gd name="connsiteY1" fmla="*/ 88787 h 1088912"/>
              <a:gd name="connsiteX2" fmla="*/ 2953210 w 3181810"/>
              <a:gd name="connsiteY2" fmla="*/ 69737 h 1088912"/>
              <a:gd name="connsiteX3" fmla="*/ 3181810 w 3181810"/>
              <a:gd name="connsiteY3" fmla="*/ 384062 h 1088912"/>
              <a:gd name="connsiteX4" fmla="*/ 3181810 w 3181810"/>
              <a:gd name="connsiteY4" fmla="*/ 384062 h 1088912"/>
              <a:gd name="connsiteX0" fmla="*/ 76660 w 3181810"/>
              <a:gd name="connsiteY0" fmla="*/ 1081293 h 1081293"/>
              <a:gd name="connsiteX1" fmla="*/ 400510 w 3181810"/>
              <a:gd name="connsiteY1" fmla="*/ 81168 h 1081293"/>
              <a:gd name="connsiteX2" fmla="*/ 2953210 w 3181810"/>
              <a:gd name="connsiteY2" fmla="*/ 62118 h 1081293"/>
              <a:gd name="connsiteX3" fmla="*/ 3181810 w 3181810"/>
              <a:gd name="connsiteY3" fmla="*/ 376443 h 1081293"/>
              <a:gd name="connsiteX4" fmla="*/ 3181810 w 3181810"/>
              <a:gd name="connsiteY4" fmla="*/ 376443 h 1081293"/>
              <a:gd name="connsiteX0" fmla="*/ 76660 w 3181810"/>
              <a:gd name="connsiteY0" fmla="*/ 1071447 h 1071447"/>
              <a:gd name="connsiteX1" fmla="*/ 400510 w 3181810"/>
              <a:gd name="connsiteY1" fmla="*/ 71322 h 1071447"/>
              <a:gd name="connsiteX2" fmla="*/ 2953210 w 3181810"/>
              <a:gd name="connsiteY2" fmla="*/ 80847 h 1071447"/>
              <a:gd name="connsiteX3" fmla="*/ 3181810 w 3181810"/>
              <a:gd name="connsiteY3" fmla="*/ 366597 h 1071447"/>
              <a:gd name="connsiteX4" fmla="*/ 3181810 w 3181810"/>
              <a:gd name="connsiteY4" fmla="*/ 366597 h 1071447"/>
              <a:gd name="connsiteX0" fmla="*/ 92325 w 3197475"/>
              <a:gd name="connsiteY0" fmla="*/ 1016576 h 1016576"/>
              <a:gd name="connsiteX1" fmla="*/ 416175 w 3197475"/>
              <a:gd name="connsiteY1" fmla="*/ 16451 h 1016576"/>
              <a:gd name="connsiteX2" fmla="*/ 2968875 w 3197475"/>
              <a:gd name="connsiteY2" fmla="*/ 25976 h 1016576"/>
              <a:gd name="connsiteX3" fmla="*/ 3197475 w 3197475"/>
              <a:gd name="connsiteY3" fmla="*/ 311726 h 1016576"/>
              <a:gd name="connsiteX4" fmla="*/ 3197475 w 3197475"/>
              <a:gd name="connsiteY4" fmla="*/ 311726 h 1016576"/>
              <a:gd name="connsiteX0" fmla="*/ 29787 w 3134937"/>
              <a:gd name="connsiteY0" fmla="*/ 1016576 h 1016576"/>
              <a:gd name="connsiteX1" fmla="*/ 353637 w 3134937"/>
              <a:gd name="connsiteY1" fmla="*/ 16451 h 1016576"/>
              <a:gd name="connsiteX2" fmla="*/ 2906337 w 3134937"/>
              <a:gd name="connsiteY2" fmla="*/ 25976 h 1016576"/>
              <a:gd name="connsiteX3" fmla="*/ 3134937 w 3134937"/>
              <a:gd name="connsiteY3" fmla="*/ 311726 h 1016576"/>
              <a:gd name="connsiteX4" fmla="*/ 3134937 w 3134937"/>
              <a:gd name="connsiteY4" fmla="*/ 311726 h 1016576"/>
              <a:gd name="connsiteX0" fmla="*/ 19030 w 3156348"/>
              <a:gd name="connsiteY0" fmla="*/ 1023979 h 1023979"/>
              <a:gd name="connsiteX1" fmla="*/ 552430 w 3156348"/>
              <a:gd name="connsiteY1" fmla="*/ 33379 h 1023979"/>
              <a:gd name="connsiteX2" fmla="*/ 2895580 w 3156348"/>
              <a:gd name="connsiteY2" fmla="*/ 33379 h 1023979"/>
              <a:gd name="connsiteX3" fmla="*/ 3124180 w 3156348"/>
              <a:gd name="connsiteY3" fmla="*/ 319129 h 1023979"/>
              <a:gd name="connsiteX4" fmla="*/ 3124180 w 3156348"/>
              <a:gd name="connsiteY4" fmla="*/ 319129 h 1023979"/>
              <a:gd name="connsiteX0" fmla="*/ 19030 w 3163491"/>
              <a:gd name="connsiteY0" fmla="*/ 1023979 h 1023979"/>
              <a:gd name="connsiteX1" fmla="*/ 552430 w 3163491"/>
              <a:gd name="connsiteY1" fmla="*/ 33379 h 1023979"/>
              <a:gd name="connsiteX2" fmla="*/ 2895580 w 3163491"/>
              <a:gd name="connsiteY2" fmla="*/ 33379 h 1023979"/>
              <a:gd name="connsiteX3" fmla="*/ 3124180 w 3163491"/>
              <a:gd name="connsiteY3" fmla="*/ 319129 h 1023979"/>
              <a:gd name="connsiteX4" fmla="*/ 3124180 w 3163491"/>
              <a:gd name="connsiteY4" fmla="*/ 319129 h 1023979"/>
              <a:gd name="connsiteX0" fmla="*/ 19030 w 3124180"/>
              <a:gd name="connsiteY0" fmla="*/ 1023979 h 1023979"/>
              <a:gd name="connsiteX1" fmla="*/ 552430 w 3124180"/>
              <a:gd name="connsiteY1" fmla="*/ 33379 h 1023979"/>
              <a:gd name="connsiteX2" fmla="*/ 2895580 w 3124180"/>
              <a:gd name="connsiteY2" fmla="*/ 33379 h 1023979"/>
              <a:gd name="connsiteX3" fmla="*/ 3124180 w 3124180"/>
              <a:gd name="connsiteY3" fmla="*/ 319129 h 1023979"/>
              <a:gd name="connsiteX4" fmla="*/ 3124180 w 3124180"/>
              <a:gd name="connsiteY4" fmla="*/ 319129 h 1023979"/>
              <a:gd name="connsiteX0" fmla="*/ 0 w 3105150"/>
              <a:gd name="connsiteY0" fmla="*/ 1023979 h 1023979"/>
              <a:gd name="connsiteX1" fmla="*/ 533400 w 3105150"/>
              <a:gd name="connsiteY1" fmla="*/ 33379 h 1023979"/>
              <a:gd name="connsiteX2" fmla="*/ 2876550 w 3105150"/>
              <a:gd name="connsiteY2" fmla="*/ 33379 h 1023979"/>
              <a:gd name="connsiteX3" fmla="*/ 3105150 w 3105150"/>
              <a:gd name="connsiteY3" fmla="*/ 319129 h 1023979"/>
              <a:gd name="connsiteX4" fmla="*/ 3105150 w 3105150"/>
              <a:gd name="connsiteY4" fmla="*/ 319129 h 1023979"/>
              <a:gd name="connsiteX0" fmla="*/ 0 w 3105150"/>
              <a:gd name="connsiteY0" fmla="*/ 1031220 h 1031220"/>
              <a:gd name="connsiteX1" fmla="*/ 533400 w 3105150"/>
              <a:gd name="connsiteY1" fmla="*/ 40620 h 1031220"/>
              <a:gd name="connsiteX2" fmla="*/ 2876550 w 3105150"/>
              <a:gd name="connsiteY2" fmla="*/ 40620 h 1031220"/>
              <a:gd name="connsiteX3" fmla="*/ 3105150 w 3105150"/>
              <a:gd name="connsiteY3" fmla="*/ 326370 h 1031220"/>
              <a:gd name="connsiteX4" fmla="*/ 3105150 w 3105150"/>
              <a:gd name="connsiteY4" fmla="*/ 326370 h 1031220"/>
              <a:gd name="connsiteX0" fmla="*/ 0 w 3151604"/>
              <a:gd name="connsiteY0" fmla="*/ 1025744 h 1025744"/>
              <a:gd name="connsiteX1" fmla="*/ 419100 w 3151604"/>
              <a:gd name="connsiteY1" fmla="*/ 44669 h 1025744"/>
              <a:gd name="connsiteX2" fmla="*/ 2876550 w 3151604"/>
              <a:gd name="connsiteY2" fmla="*/ 35144 h 1025744"/>
              <a:gd name="connsiteX3" fmla="*/ 3105150 w 3151604"/>
              <a:gd name="connsiteY3" fmla="*/ 320894 h 1025744"/>
              <a:gd name="connsiteX4" fmla="*/ 3105150 w 3151604"/>
              <a:gd name="connsiteY4" fmla="*/ 320894 h 102574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105150"/>
              <a:gd name="connsiteY0" fmla="*/ 1012775 h 1012775"/>
              <a:gd name="connsiteX1" fmla="*/ 419100 w 3105150"/>
              <a:gd name="connsiteY1" fmla="*/ 31700 h 1012775"/>
              <a:gd name="connsiteX2" fmla="*/ 2876550 w 3105150"/>
              <a:gd name="connsiteY2" fmla="*/ 22175 h 1012775"/>
              <a:gd name="connsiteX3" fmla="*/ 3105150 w 3105150"/>
              <a:gd name="connsiteY3" fmla="*/ 307925 h 1012775"/>
              <a:gd name="connsiteX4" fmla="*/ 3105150 w 3105150"/>
              <a:gd name="connsiteY4" fmla="*/ 307925 h 1012775"/>
              <a:gd name="connsiteX0" fmla="*/ 0 w 3105150"/>
              <a:gd name="connsiteY0" fmla="*/ 1070153 h 1070153"/>
              <a:gd name="connsiteX1" fmla="*/ 419100 w 3105150"/>
              <a:gd name="connsiteY1" fmla="*/ 89078 h 1070153"/>
              <a:gd name="connsiteX2" fmla="*/ 2886075 w 3105150"/>
              <a:gd name="connsiteY2" fmla="*/ 50978 h 1070153"/>
              <a:gd name="connsiteX3" fmla="*/ 3105150 w 3105150"/>
              <a:gd name="connsiteY3" fmla="*/ 365303 h 1070153"/>
              <a:gd name="connsiteX4" fmla="*/ 3105150 w 3105150"/>
              <a:gd name="connsiteY4" fmla="*/ 365303 h 1070153"/>
              <a:gd name="connsiteX0" fmla="*/ 0 w 3105150"/>
              <a:gd name="connsiteY0" fmla="*/ 1034654 h 1034654"/>
              <a:gd name="connsiteX1" fmla="*/ 419100 w 3105150"/>
              <a:gd name="connsiteY1" fmla="*/ 53579 h 1034654"/>
              <a:gd name="connsiteX2" fmla="*/ 2886075 w 3105150"/>
              <a:gd name="connsiteY2" fmla="*/ 15479 h 1034654"/>
              <a:gd name="connsiteX3" fmla="*/ 3105150 w 3105150"/>
              <a:gd name="connsiteY3" fmla="*/ 329804 h 1034654"/>
              <a:gd name="connsiteX4" fmla="*/ 3105150 w 3105150"/>
              <a:gd name="connsiteY4" fmla="*/ 329804 h 1034654"/>
              <a:gd name="connsiteX0" fmla="*/ 0 w 3105150"/>
              <a:gd name="connsiteY0" fmla="*/ 1023150 h 1023150"/>
              <a:gd name="connsiteX1" fmla="*/ 419100 w 3105150"/>
              <a:gd name="connsiteY1" fmla="*/ 42075 h 1023150"/>
              <a:gd name="connsiteX2" fmla="*/ 2886075 w 3105150"/>
              <a:gd name="connsiteY2" fmla="*/ 3975 h 1023150"/>
              <a:gd name="connsiteX3" fmla="*/ 3105150 w 3105150"/>
              <a:gd name="connsiteY3" fmla="*/ 318300 h 1023150"/>
              <a:gd name="connsiteX4" fmla="*/ 3105150 w 3105150"/>
              <a:gd name="connsiteY4" fmla="*/ 318300 h 1023150"/>
              <a:gd name="connsiteX0" fmla="*/ 0 w 3152139"/>
              <a:gd name="connsiteY0" fmla="*/ 1056122 h 1056122"/>
              <a:gd name="connsiteX1" fmla="*/ 390525 w 3152139"/>
              <a:gd name="connsiteY1" fmla="*/ 36947 h 1056122"/>
              <a:gd name="connsiteX2" fmla="*/ 2886075 w 3152139"/>
              <a:gd name="connsiteY2" fmla="*/ 36947 h 1056122"/>
              <a:gd name="connsiteX3" fmla="*/ 3105150 w 3152139"/>
              <a:gd name="connsiteY3" fmla="*/ 351272 h 1056122"/>
              <a:gd name="connsiteX4" fmla="*/ 3105150 w 3152139"/>
              <a:gd name="connsiteY4" fmla="*/ 351272 h 1056122"/>
              <a:gd name="connsiteX0" fmla="*/ 0 w 3152139"/>
              <a:gd name="connsiteY0" fmla="*/ 1044325 h 1044325"/>
              <a:gd name="connsiteX1" fmla="*/ 390525 w 3152139"/>
              <a:gd name="connsiteY1" fmla="*/ 25150 h 1044325"/>
              <a:gd name="connsiteX2" fmla="*/ 2886075 w 3152139"/>
              <a:gd name="connsiteY2" fmla="*/ 25150 h 1044325"/>
              <a:gd name="connsiteX3" fmla="*/ 3105150 w 3152139"/>
              <a:gd name="connsiteY3" fmla="*/ 339475 h 1044325"/>
              <a:gd name="connsiteX4" fmla="*/ 3105150 w 3152139"/>
              <a:gd name="connsiteY4" fmla="*/ 339475 h 1044325"/>
              <a:gd name="connsiteX0" fmla="*/ 0 w 3150887"/>
              <a:gd name="connsiteY0" fmla="*/ 1038309 h 1038309"/>
              <a:gd name="connsiteX1" fmla="*/ 409575 w 3150887"/>
              <a:gd name="connsiteY1" fmla="*/ 38184 h 1038309"/>
              <a:gd name="connsiteX2" fmla="*/ 2886075 w 3150887"/>
              <a:gd name="connsiteY2" fmla="*/ 19134 h 1038309"/>
              <a:gd name="connsiteX3" fmla="*/ 3105150 w 3150887"/>
              <a:gd name="connsiteY3" fmla="*/ 333459 h 1038309"/>
              <a:gd name="connsiteX4" fmla="*/ 3105150 w 3150887"/>
              <a:gd name="connsiteY4" fmla="*/ 333459 h 1038309"/>
              <a:gd name="connsiteX0" fmla="*/ 0 w 3105150"/>
              <a:gd name="connsiteY0" fmla="*/ 1019311 h 1019311"/>
              <a:gd name="connsiteX1" fmla="*/ 409575 w 3105150"/>
              <a:gd name="connsiteY1" fmla="*/ 19186 h 1019311"/>
              <a:gd name="connsiteX2" fmla="*/ 2886075 w 3105150"/>
              <a:gd name="connsiteY2" fmla="*/ 136 h 1019311"/>
              <a:gd name="connsiteX3" fmla="*/ 3105150 w 3105150"/>
              <a:gd name="connsiteY3" fmla="*/ 314461 h 1019311"/>
              <a:gd name="connsiteX4" fmla="*/ 3105150 w 3105150"/>
              <a:gd name="connsiteY4" fmla="*/ 314461 h 1019311"/>
              <a:gd name="connsiteX0" fmla="*/ 0 w 3110753"/>
              <a:gd name="connsiteY0" fmla="*/ 1019311 h 1019311"/>
              <a:gd name="connsiteX1" fmla="*/ 409575 w 3110753"/>
              <a:gd name="connsiteY1" fmla="*/ 19186 h 1019311"/>
              <a:gd name="connsiteX2" fmla="*/ 2886075 w 3110753"/>
              <a:gd name="connsiteY2" fmla="*/ 136 h 1019311"/>
              <a:gd name="connsiteX3" fmla="*/ 3105150 w 3110753"/>
              <a:gd name="connsiteY3" fmla="*/ 314461 h 1019311"/>
              <a:gd name="connsiteX4" fmla="*/ 3105150 w 3110753"/>
              <a:gd name="connsiteY4" fmla="*/ 314461 h 1019311"/>
              <a:gd name="connsiteX0" fmla="*/ 0 w 3110753"/>
              <a:gd name="connsiteY0" fmla="*/ 1019311 h 1019311"/>
              <a:gd name="connsiteX1" fmla="*/ 409575 w 3110753"/>
              <a:gd name="connsiteY1" fmla="*/ 19186 h 1019311"/>
              <a:gd name="connsiteX2" fmla="*/ 2886075 w 3110753"/>
              <a:gd name="connsiteY2" fmla="*/ 136 h 1019311"/>
              <a:gd name="connsiteX3" fmla="*/ 3105150 w 3110753"/>
              <a:gd name="connsiteY3" fmla="*/ 314461 h 1019311"/>
              <a:gd name="connsiteX4" fmla="*/ 3105150 w 3110753"/>
              <a:gd name="connsiteY4" fmla="*/ 314461 h 1019311"/>
              <a:gd name="connsiteX0" fmla="*/ 0 w 3234578"/>
              <a:gd name="connsiteY0" fmla="*/ 907451 h 907451"/>
              <a:gd name="connsiteX1" fmla="*/ 533400 w 3234578"/>
              <a:gd name="connsiteY1" fmla="*/ 69251 h 907451"/>
              <a:gd name="connsiteX2" fmla="*/ 3009900 w 3234578"/>
              <a:gd name="connsiteY2" fmla="*/ 50201 h 907451"/>
              <a:gd name="connsiteX3" fmla="*/ 3228975 w 3234578"/>
              <a:gd name="connsiteY3" fmla="*/ 364526 h 907451"/>
              <a:gd name="connsiteX4" fmla="*/ 3228975 w 3234578"/>
              <a:gd name="connsiteY4" fmla="*/ 364526 h 907451"/>
              <a:gd name="connsiteX0" fmla="*/ 0 w 3234578"/>
              <a:gd name="connsiteY0" fmla="*/ 866295 h 866295"/>
              <a:gd name="connsiteX1" fmla="*/ 533400 w 3234578"/>
              <a:gd name="connsiteY1" fmla="*/ 28095 h 866295"/>
              <a:gd name="connsiteX2" fmla="*/ 3009900 w 3234578"/>
              <a:gd name="connsiteY2" fmla="*/ 9045 h 866295"/>
              <a:gd name="connsiteX3" fmla="*/ 3228975 w 3234578"/>
              <a:gd name="connsiteY3" fmla="*/ 323370 h 866295"/>
              <a:gd name="connsiteX4" fmla="*/ 3228975 w 3234578"/>
              <a:gd name="connsiteY4" fmla="*/ 323370 h 866295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  <a:gd name="connsiteX0" fmla="*/ 0 w 3234578"/>
              <a:gd name="connsiteY0" fmla="*/ 857716 h 857716"/>
              <a:gd name="connsiteX1" fmla="*/ 533400 w 3234578"/>
              <a:gd name="connsiteY1" fmla="*/ 19516 h 857716"/>
              <a:gd name="connsiteX2" fmla="*/ 3009900 w 3234578"/>
              <a:gd name="connsiteY2" fmla="*/ 466 h 857716"/>
              <a:gd name="connsiteX3" fmla="*/ 3228975 w 3234578"/>
              <a:gd name="connsiteY3" fmla="*/ 314791 h 857716"/>
              <a:gd name="connsiteX4" fmla="*/ 3228975 w 3234578"/>
              <a:gd name="connsiteY4" fmla="*/ 314791 h 85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4578" h="857716">
                <a:moveTo>
                  <a:pt x="0" y="857716"/>
                </a:moveTo>
                <a:cubicBezTo>
                  <a:pt x="365919" y="708491"/>
                  <a:pt x="279400" y="38566"/>
                  <a:pt x="533400" y="19516"/>
                </a:cubicBezTo>
                <a:cubicBezTo>
                  <a:pt x="787400" y="466"/>
                  <a:pt x="2798762" y="-1122"/>
                  <a:pt x="3009900" y="466"/>
                </a:cubicBezTo>
                <a:cubicBezTo>
                  <a:pt x="3221038" y="2054"/>
                  <a:pt x="3249613" y="129054"/>
                  <a:pt x="3228975" y="314791"/>
                </a:cubicBezTo>
                <a:lnTo>
                  <a:pt x="3228975" y="314791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Freihandform 20"/>
          <p:cNvSpPr/>
          <p:nvPr/>
        </p:nvSpPr>
        <p:spPr>
          <a:xfrm>
            <a:off x="2435061" y="5246764"/>
            <a:ext cx="5746880" cy="269454"/>
          </a:xfrm>
          <a:custGeom>
            <a:avLst/>
            <a:gdLst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6" fmla="*/ 3228278 w 3411751"/>
              <a:gd name="connsiteY6" fmla="*/ 46786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5" fmla="*/ 2971103 w 3411751"/>
              <a:gd name="connsiteY5" fmla="*/ 410715 h 1077465"/>
              <a:gd name="connsiteX0" fmla="*/ 104078 w 3411751"/>
              <a:gd name="connsiteY0" fmla="*/ 1077465 h 1077465"/>
              <a:gd name="connsiteX1" fmla="*/ 380303 w 3411751"/>
              <a:gd name="connsiteY1" fmla="*/ 96390 h 1077465"/>
              <a:gd name="connsiteX2" fmla="*/ 3199703 w 3411751"/>
              <a:gd name="connsiteY2" fmla="*/ 67815 h 1077465"/>
              <a:gd name="connsiteX3" fmla="*/ 3209228 w 3411751"/>
              <a:gd name="connsiteY3" fmla="*/ 372615 h 1077465"/>
              <a:gd name="connsiteX4" fmla="*/ 3209228 w 3411751"/>
              <a:gd name="connsiteY4" fmla="*/ 372615 h 1077465"/>
              <a:gd name="connsiteX0" fmla="*/ 88055 w 3193205"/>
              <a:gd name="connsiteY0" fmla="*/ 1086826 h 1086826"/>
              <a:gd name="connsiteX1" fmla="*/ 364280 w 3193205"/>
              <a:gd name="connsiteY1" fmla="*/ 105751 h 1086826"/>
              <a:gd name="connsiteX2" fmla="*/ 2869355 w 3193205"/>
              <a:gd name="connsiteY2" fmla="*/ 58126 h 1086826"/>
              <a:gd name="connsiteX3" fmla="*/ 3193205 w 3193205"/>
              <a:gd name="connsiteY3" fmla="*/ 381976 h 1086826"/>
              <a:gd name="connsiteX4" fmla="*/ 3193205 w 3193205"/>
              <a:gd name="connsiteY4" fmla="*/ 381976 h 1086826"/>
              <a:gd name="connsiteX0" fmla="*/ 88055 w 3193205"/>
              <a:gd name="connsiteY0" fmla="*/ 1063541 h 1063541"/>
              <a:gd name="connsiteX1" fmla="*/ 364280 w 3193205"/>
              <a:gd name="connsiteY1" fmla="*/ 82466 h 1063541"/>
              <a:gd name="connsiteX2" fmla="*/ 2869355 w 3193205"/>
              <a:gd name="connsiteY2" fmla="*/ 34841 h 1063541"/>
              <a:gd name="connsiteX3" fmla="*/ 3193205 w 3193205"/>
              <a:gd name="connsiteY3" fmla="*/ 358691 h 1063541"/>
              <a:gd name="connsiteX4" fmla="*/ 3193205 w 3193205"/>
              <a:gd name="connsiteY4" fmla="*/ 358691 h 1063541"/>
              <a:gd name="connsiteX0" fmla="*/ 105608 w 3210758"/>
              <a:gd name="connsiteY0" fmla="*/ 1030825 h 1030825"/>
              <a:gd name="connsiteX1" fmla="*/ 381833 w 3210758"/>
              <a:gd name="connsiteY1" fmla="*/ 49750 h 1030825"/>
              <a:gd name="connsiteX2" fmla="*/ 2886908 w 3210758"/>
              <a:gd name="connsiteY2" fmla="*/ 2125 h 1030825"/>
              <a:gd name="connsiteX3" fmla="*/ 3210758 w 3210758"/>
              <a:gd name="connsiteY3" fmla="*/ 325975 h 1030825"/>
              <a:gd name="connsiteX4" fmla="*/ 3210758 w 3210758"/>
              <a:gd name="connsiteY4" fmla="*/ 325975 h 1030825"/>
              <a:gd name="connsiteX0" fmla="*/ 105608 w 3210758"/>
              <a:gd name="connsiteY0" fmla="*/ 1031381 h 1031381"/>
              <a:gd name="connsiteX1" fmla="*/ 381833 w 3210758"/>
              <a:gd name="connsiteY1" fmla="*/ 50306 h 1031381"/>
              <a:gd name="connsiteX2" fmla="*/ 2886908 w 3210758"/>
              <a:gd name="connsiteY2" fmla="*/ 2681 h 1031381"/>
              <a:gd name="connsiteX3" fmla="*/ 3210758 w 3210758"/>
              <a:gd name="connsiteY3" fmla="*/ 326531 h 1031381"/>
              <a:gd name="connsiteX4" fmla="*/ 3210758 w 3210758"/>
              <a:gd name="connsiteY4" fmla="*/ 326531 h 1031381"/>
              <a:gd name="connsiteX0" fmla="*/ 87774 w 3192924"/>
              <a:gd name="connsiteY0" fmla="*/ 1053877 h 1053877"/>
              <a:gd name="connsiteX1" fmla="*/ 411624 w 3192924"/>
              <a:gd name="connsiteY1" fmla="*/ 53752 h 1053877"/>
              <a:gd name="connsiteX2" fmla="*/ 2869074 w 3192924"/>
              <a:gd name="connsiteY2" fmla="*/ 25177 h 1053877"/>
              <a:gd name="connsiteX3" fmla="*/ 3192924 w 3192924"/>
              <a:gd name="connsiteY3" fmla="*/ 349027 h 1053877"/>
              <a:gd name="connsiteX4" fmla="*/ 3192924 w 3192924"/>
              <a:gd name="connsiteY4" fmla="*/ 349027 h 1053877"/>
              <a:gd name="connsiteX0" fmla="*/ 107808 w 3212958"/>
              <a:gd name="connsiteY0" fmla="*/ 1043844 h 1043844"/>
              <a:gd name="connsiteX1" fmla="*/ 431658 w 3212958"/>
              <a:gd name="connsiteY1" fmla="*/ 43719 h 1043844"/>
              <a:gd name="connsiteX2" fmla="*/ 2889108 w 3212958"/>
              <a:gd name="connsiteY2" fmla="*/ 15144 h 1043844"/>
              <a:gd name="connsiteX3" fmla="*/ 3212958 w 3212958"/>
              <a:gd name="connsiteY3" fmla="*/ 338994 h 1043844"/>
              <a:gd name="connsiteX4" fmla="*/ 3212958 w 3212958"/>
              <a:gd name="connsiteY4" fmla="*/ 338994 h 1043844"/>
              <a:gd name="connsiteX0" fmla="*/ 76660 w 3227472"/>
              <a:gd name="connsiteY0" fmla="*/ 1094493 h 1094493"/>
              <a:gd name="connsiteX1" fmla="*/ 400510 w 3227472"/>
              <a:gd name="connsiteY1" fmla="*/ 94368 h 1094493"/>
              <a:gd name="connsiteX2" fmla="*/ 2953210 w 3227472"/>
              <a:gd name="connsiteY2" fmla="*/ 75318 h 1094493"/>
              <a:gd name="connsiteX3" fmla="*/ 3181810 w 3227472"/>
              <a:gd name="connsiteY3" fmla="*/ 389643 h 1094493"/>
              <a:gd name="connsiteX4" fmla="*/ 3181810 w 3227472"/>
              <a:gd name="connsiteY4" fmla="*/ 389643 h 1094493"/>
              <a:gd name="connsiteX0" fmla="*/ 76660 w 3181810"/>
              <a:gd name="connsiteY0" fmla="*/ 1088912 h 1088912"/>
              <a:gd name="connsiteX1" fmla="*/ 400510 w 3181810"/>
              <a:gd name="connsiteY1" fmla="*/ 88787 h 1088912"/>
              <a:gd name="connsiteX2" fmla="*/ 2953210 w 3181810"/>
              <a:gd name="connsiteY2" fmla="*/ 69737 h 1088912"/>
              <a:gd name="connsiteX3" fmla="*/ 3181810 w 3181810"/>
              <a:gd name="connsiteY3" fmla="*/ 384062 h 1088912"/>
              <a:gd name="connsiteX4" fmla="*/ 3181810 w 3181810"/>
              <a:gd name="connsiteY4" fmla="*/ 384062 h 1088912"/>
              <a:gd name="connsiteX0" fmla="*/ 76660 w 3181810"/>
              <a:gd name="connsiteY0" fmla="*/ 1081293 h 1081293"/>
              <a:gd name="connsiteX1" fmla="*/ 400510 w 3181810"/>
              <a:gd name="connsiteY1" fmla="*/ 81168 h 1081293"/>
              <a:gd name="connsiteX2" fmla="*/ 2953210 w 3181810"/>
              <a:gd name="connsiteY2" fmla="*/ 62118 h 1081293"/>
              <a:gd name="connsiteX3" fmla="*/ 3181810 w 3181810"/>
              <a:gd name="connsiteY3" fmla="*/ 376443 h 1081293"/>
              <a:gd name="connsiteX4" fmla="*/ 3181810 w 3181810"/>
              <a:gd name="connsiteY4" fmla="*/ 376443 h 1081293"/>
              <a:gd name="connsiteX0" fmla="*/ 76660 w 3181810"/>
              <a:gd name="connsiteY0" fmla="*/ 1071447 h 1071447"/>
              <a:gd name="connsiteX1" fmla="*/ 400510 w 3181810"/>
              <a:gd name="connsiteY1" fmla="*/ 71322 h 1071447"/>
              <a:gd name="connsiteX2" fmla="*/ 2953210 w 3181810"/>
              <a:gd name="connsiteY2" fmla="*/ 80847 h 1071447"/>
              <a:gd name="connsiteX3" fmla="*/ 3181810 w 3181810"/>
              <a:gd name="connsiteY3" fmla="*/ 366597 h 1071447"/>
              <a:gd name="connsiteX4" fmla="*/ 3181810 w 3181810"/>
              <a:gd name="connsiteY4" fmla="*/ 366597 h 1071447"/>
              <a:gd name="connsiteX0" fmla="*/ 92325 w 3197475"/>
              <a:gd name="connsiteY0" fmla="*/ 1016576 h 1016576"/>
              <a:gd name="connsiteX1" fmla="*/ 416175 w 3197475"/>
              <a:gd name="connsiteY1" fmla="*/ 16451 h 1016576"/>
              <a:gd name="connsiteX2" fmla="*/ 2968875 w 3197475"/>
              <a:gd name="connsiteY2" fmla="*/ 25976 h 1016576"/>
              <a:gd name="connsiteX3" fmla="*/ 3197475 w 3197475"/>
              <a:gd name="connsiteY3" fmla="*/ 311726 h 1016576"/>
              <a:gd name="connsiteX4" fmla="*/ 3197475 w 3197475"/>
              <a:gd name="connsiteY4" fmla="*/ 311726 h 1016576"/>
              <a:gd name="connsiteX0" fmla="*/ 29787 w 3134937"/>
              <a:gd name="connsiteY0" fmla="*/ 1016576 h 1016576"/>
              <a:gd name="connsiteX1" fmla="*/ 353637 w 3134937"/>
              <a:gd name="connsiteY1" fmla="*/ 16451 h 1016576"/>
              <a:gd name="connsiteX2" fmla="*/ 2906337 w 3134937"/>
              <a:gd name="connsiteY2" fmla="*/ 25976 h 1016576"/>
              <a:gd name="connsiteX3" fmla="*/ 3134937 w 3134937"/>
              <a:gd name="connsiteY3" fmla="*/ 311726 h 1016576"/>
              <a:gd name="connsiteX4" fmla="*/ 3134937 w 3134937"/>
              <a:gd name="connsiteY4" fmla="*/ 311726 h 1016576"/>
              <a:gd name="connsiteX0" fmla="*/ 19030 w 3156348"/>
              <a:gd name="connsiteY0" fmla="*/ 1023979 h 1023979"/>
              <a:gd name="connsiteX1" fmla="*/ 552430 w 3156348"/>
              <a:gd name="connsiteY1" fmla="*/ 33379 h 1023979"/>
              <a:gd name="connsiteX2" fmla="*/ 2895580 w 3156348"/>
              <a:gd name="connsiteY2" fmla="*/ 33379 h 1023979"/>
              <a:gd name="connsiteX3" fmla="*/ 3124180 w 3156348"/>
              <a:gd name="connsiteY3" fmla="*/ 319129 h 1023979"/>
              <a:gd name="connsiteX4" fmla="*/ 3124180 w 3156348"/>
              <a:gd name="connsiteY4" fmla="*/ 319129 h 1023979"/>
              <a:gd name="connsiteX0" fmla="*/ 19030 w 3163491"/>
              <a:gd name="connsiteY0" fmla="*/ 1023979 h 1023979"/>
              <a:gd name="connsiteX1" fmla="*/ 552430 w 3163491"/>
              <a:gd name="connsiteY1" fmla="*/ 33379 h 1023979"/>
              <a:gd name="connsiteX2" fmla="*/ 2895580 w 3163491"/>
              <a:gd name="connsiteY2" fmla="*/ 33379 h 1023979"/>
              <a:gd name="connsiteX3" fmla="*/ 3124180 w 3163491"/>
              <a:gd name="connsiteY3" fmla="*/ 319129 h 1023979"/>
              <a:gd name="connsiteX4" fmla="*/ 3124180 w 3163491"/>
              <a:gd name="connsiteY4" fmla="*/ 319129 h 1023979"/>
              <a:gd name="connsiteX0" fmla="*/ 19030 w 3124180"/>
              <a:gd name="connsiteY0" fmla="*/ 1023979 h 1023979"/>
              <a:gd name="connsiteX1" fmla="*/ 552430 w 3124180"/>
              <a:gd name="connsiteY1" fmla="*/ 33379 h 1023979"/>
              <a:gd name="connsiteX2" fmla="*/ 2895580 w 3124180"/>
              <a:gd name="connsiteY2" fmla="*/ 33379 h 1023979"/>
              <a:gd name="connsiteX3" fmla="*/ 3124180 w 3124180"/>
              <a:gd name="connsiteY3" fmla="*/ 319129 h 1023979"/>
              <a:gd name="connsiteX4" fmla="*/ 3124180 w 3124180"/>
              <a:gd name="connsiteY4" fmla="*/ 319129 h 1023979"/>
              <a:gd name="connsiteX0" fmla="*/ 0 w 3105150"/>
              <a:gd name="connsiteY0" fmla="*/ 1023979 h 1023979"/>
              <a:gd name="connsiteX1" fmla="*/ 533400 w 3105150"/>
              <a:gd name="connsiteY1" fmla="*/ 33379 h 1023979"/>
              <a:gd name="connsiteX2" fmla="*/ 2876550 w 3105150"/>
              <a:gd name="connsiteY2" fmla="*/ 33379 h 1023979"/>
              <a:gd name="connsiteX3" fmla="*/ 3105150 w 3105150"/>
              <a:gd name="connsiteY3" fmla="*/ 319129 h 1023979"/>
              <a:gd name="connsiteX4" fmla="*/ 3105150 w 3105150"/>
              <a:gd name="connsiteY4" fmla="*/ 319129 h 1023979"/>
              <a:gd name="connsiteX0" fmla="*/ 0 w 3105150"/>
              <a:gd name="connsiteY0" fmla="*/ 1031220 h 1031220"/>
              <a:gd name="connsiteX1" fmla="*/ 533400 w 3105150"/>
              <a:gd name="connsiteY1" fmla="*/ 40620 h 1031220"/>
              <a:gd name="connsiteX2" fmla="*/ 2876550 w 3105150"/>
              <a:gd name="connsiteY2" fmla="*/ 40620 h 1031220"/>
              <a:gd name="connsiteX3" fmla="*/ 3105150 w 3105150"/>
              <a:gd name="connsiteY3" fmla="*/ 326370 h 1031220"/>
              <a:gd name="connsiteX4" fmla="*/ 3105150 w 3105150"/>
              <a:gd name="connsiteY4" fmla="*/ 326370 h 1031220"/>
              <a:gd name="connsiteX0" fmla="*/ 0 w 3151604"/>
              <a:gd name="connsiteY0" fmla="*/ 1025744 h 1025744"/>
              <a:gd name="connsiteX1" fmla="*/ 419100 w 3151604"/>
              <a:gd name="connsiteY1" fmla="*/ 44669 h 1025744"/>
              <a:gd name="connsiteX2" fmla="*/ 2876550 w 3151604"/>
              <a:gd name="connsiteY2" fmla="*/ 35144 h 1025744"/>
              <a:gd name="connsiteX3" fmla="*/ 3105150 w 3151604"/>
              <a:gd name="connsiteY3" fmla="*/ 320894 h 1025744"/>
              <a:gd name="connsiteX4" fmla="*/ 3105150 w 3151604"/>
              <a:gd name="connsiteY4" fmla="*/ 320894 h 1025744"/>
              <a:gd name="connsiteX0" fmla="*/ 0 w 3105150"/>
              <a:gd name="connsiteY0" fmla="*/ 1022174 h 1022174"/>
              <a:gd name="connsiteX1" fmla="*/ 419100 w 3105150"/>
              <a:gd name="connsiteY1" fmla="*/ 41099 h 1022174"/>
              <a:gd name="connsiteX2" fmla="*/ 2876550 w 3105150"/>
              <a:gd name="connsiteY2" fmla="*/ 31574 h 1022174"/>
              <a:gd name="connsiteX3" fmla="*/ 3105150 w 3105150"/>
              <a:gd name="connsiteY3" fmla="*/ 317324 h 1022174"/>
              <a:gd name="connsiteX4" fmla="*/ 3105150 w 3105150"/>
              <a:gd name="connsiteY4" fmla="*/ 317324 h 1022174"/>
              <a:gd name="connsiteX0" fmla="*/ 0 w 3095625"/>
              <a:gd name="connsiteY0" fmla="*/ 73047 h 301647"/>
              <a:gd name="connsiteX1" fmla="*/ 409575 w 3095625"/>
              <a:gd name="connsiteY1" fmla="*/ 25422 h 301647"/>
              <a:gd name="connsiteX2" fmla="*/ 2867025 w 3095625"/>
              <a:gd name="connsiteY2" fmla="*/ 15897 h 301647"/>
              <a:gd name="connsiteX3" fmla="*/ 3095625 w 3095625"/>
              <a:gd name="connsiteY3" fmla="*/ 301647 h 301647"/>
              <a:gd name="connsiteX4" fmla="*/ 3095625 w 3095625"/>
              <a:gd name="connsiteY4" fmla="*/ 301647 h 301647"/>
              <a:gd name="connsiteX0" fmla="*/ 0 w 3130850"/>
              <a:gd name="connsiteY0" fmla="*/ 89312 h 317912"/>
              <a:gd name="connsiteX1" fmla="*/ 590550 w 3130850"/>
              <a:gd name="connsiteY1" fmla="*/ 13112 h 317912"/>
              <a:gd name="connsiteX2" fmla="*/ 2867025 w 3130850"/>
              <a:gd name="connsiteY2" fmla="*/ 32162 h 317912"/>
              <a:gd name="connsiteX3" fmla="*/ 3095625 w 3130850"/>
              <a:gd name="connsiteY3" fmla="*/ 317912 h 317912"/>
              <a:gd name="connsiteX4" fmla="*/ 3095625 w 3130850"/>
              <a:gd name="connsiteY4" fmla="*/ 317912 h 317912"/>
              <a:gd name="connsiteX0" fmla="*/ 0 w 3095625"/>
              <a:gd name="connsiteY0" fmla="*/ 82754 h 311354"/>
              <a:gd name="connsiteX1" fmla="*/ 590550 w 3095625"/>
              <a:gd name="connsiteY1" fmla="*/ 6554 h 311354"/>
              <a:gd name="connsiteX2" fmla="*/ 2867025 w 3095625"/>
              <a:gd name="connsiteY2" fmla="*/ 25604 h 311354"/>
              <a:gd name="connsiteX3" fmla="*/ 3095625 w 3095625"/>
              <a:gd name="connsiteY3" fmla="*/ 311354 h 311354"/>
              <a:gd name="connsiteX4" fmla="*/ 3095625 w 3095625"/>
              <a:gd name="connsiteY4" fmla="*/ 311354 h 311354"/>
              <a:gd name="connsiteX0" fmla="*/ 0 w 5572125"/>
              <a:gd name="connsiteY0" fmla="*/ 82754 h 482804"/>
              <a:gd name="connsiteX1" fmla="*/ 590550 w 5572125"/>
              <a:gd name="connsiteY1" fmla="*/ 6554 h 482804"/>
              <a:gd name="connsiteX2" fmla="*/ 2867025 w 5572125"/>
              <a:gd name="connsiteY2" fmla="*/ 25604 h 482804"/>
              <a:gd name="connsiteX3" fmla="*/ 3095625 w 5572125"/>
              <a:gd name="connsiteY3" fmla="*/ 311354 h 482804"/>
              <a:gd name="connsiteX4" fmla="*/ 5572125 w 5572125"/>
              <a:gd name="connsiteY4" fmla="*/ 482804 h 482804"/>
              <a:gd name="connsiteX0" fmla="*/ 0 w 5572125"/>
              <a:gd name="connsiteY0" fmla="*/ 60543 h 498837"/>
              <a:gd name="connsiteX1" fmla="*/ 581025 w 5572125"/>
              <a:gd name="connsiteY1" fmla="*/ 498693 h 498837"/>
              <a:gd name="connsiteX2" fmla="*/ 2867025 w 5572125"/>
              <a:gd name="connsiteY2" fmla="*/ 3393 h 498837"/>
              <a:gd name="connsiteX3" fmla="*/ 3095625 w 5572125"/>
              <a:gd name="connsiteY3" fmla="*/ 289143 h 498837"/>
              <a:gd name="connsiteX4" fmla="*/ 5572125 w 5572125"/>
              <a:gd name="connsiteY4" fmla="*/ 460593 h 498837"/>
              <a:gd name="connsiteX0" fmla="*/ 0 w 5572125"/>
              <a:gd name="connsiteY0" fmla="*/ 443 h 442670"/>
              <a:gd name="connsiteX1" fmla="*/ 581025 w 5572125"/>
              <a:gd name="connsiteY1" fmla="*/ 438593 h 442670"/>
              <a:gd name="connsiteX2" fmla="*/ 3095625 w 5572125"/>
              <a:gd name="connsiteY2" fmla="*/ 229043 h 442670"/>
              <a:gd name="connsiteX3" fmla="*/ 5572125 w 5572125"/>
              <a:gd name="connsiteY3" fmla="*/ 400493 h 442670"/>
              <a:gd name="connsiteX0" fmla="*/ 0 w 5572125"/>
              <a:gd name="connsiteY0" fmla="*/ 474 h 461919"/>
              <a:gd name="connsiteX1" fmla="*/ 581025 w 5572125"/>
              <a:gd name="connsiteY1" fmla="*/ 438624 h 461919"/>
              <a:gd name="connsiteX2" fmla="*/ 5572125 w 5572125"/>
              <a:gd name="connsiteY2" fmla="*/ 400524 h 461919"/>
              <a:gd name="connsiteX0" fmla="*/ 0 w 5572125"/>
              <a:gd name="connsiteY0" fmla="*/ 474 h 470750"/>
              <a:gd name="connsiteX1" fmla="*/ 581025 w 5572125"/>
              <a:gd name="connsiteY1" fmla="*/ 438624 h 470750"/>
              <a:gd name="connsiteX2" fmla="*/ 5572125 w 5572125"/>
              <a:gd name="connsiteY2" fmla="*/ 400524 h 470750"/>
              <a:gd name="connsiteX0" fmla="*/ 0 w 5572125"/>
              <a:gd name="connsiteY0" fmla="*/ 416 h 445351"/>
              <a:gd name="connsiteX1" fmla="*/ 581025 w 5572125"/>
              <a:gd name="connsiteY1" fmla="*/ 438566 h 445351"/>
              <a:gd name="connsiteX2" fmla="*/ 5572125 w 5572125"/>
              <a:gd name="connsiteY2" fmla="*/ 400466 h 445351"/>
              <a:gd name="connsiteX0" fmla="*/ 0 w 5591175"/>
              <a:gd name="connsiteY0" fmla="*/ 480 h 482372"/>
              <a:gd name="connsiteX1" fmla="*/ 581025 w 5591175"/>
              <a:gd name="connsiteY1" fmla="*/ 438630 h 482372"/>
              <a:gd name="connsiteX2" fmla="*/ 5591175 w 5591175"/>
              <a:gd name="connsiteY2" fmla="*/ 429105 h 482372"/>
              <a:gd name="connsiteX0" fmla="*/ 0 w 5591175"/>
              <a:gd name="connsiteY0" fmla="*/ 480 h 469699"/>
              <a:gd name="connsiteX1" fmla="*/ 581025 w 5591175"/>
              <a:gd name="connsiteY1" fmla="*/ 438630 h 469699"/>
              <a:gd name="connsiteX2" fmla="*/ 5591175 w 5591175"/>
              <a:gd name="connsiteY2" fmla="*/ 429105 h 469699"/>
              <a:gd name="connsiteX0" fmla="*/ 0 w 5591175"/>
              <a:gd name="connsiteY0" fmla="*/ 420 h 444319"/>
              <a:gd name="connsiteX1" fmla="*/ 581025 w 5591175"/>
              <a:gd name="connsiteY1" fmla="*/ 438570 h 444319"/>
              <a:gd name="connsiteX2" fmla="*/ 5591175 w 5591175"/>
              <a:gd name="connsiteY2" fmla="*/ 429045 h 444319"/>
              <a:gd name="connsiteX0" fmla="*/ 0 w 5591175"/>
              <a:gd name="connsiteY0" fmla="*/ 0 h 443899"/>
              <a:gd name="connsiteX1" fmla="*/ 581025 w 5591175"/>
              <a:gd name="connsiteY1" fmla="*/ 438150 h 443899"/>
              <a:gd name="connsiteX2" fmla="*/ 5591175 w 5591175"/>
              <a:gd name="connsiteY2" fmla="*/ 428625 h 443899"/>
              <a:gd name="connsiteX0" fmla="*/ 0 w 5695950"/>
              <a:gd name="connsiteY0" fmla="*/ 0 h 305543"/>
              <a:gd name="connsiteX1" fmla="*/ 685800 w 5695950"/>
              <a:gd name="connsiteY1" fmla="*/ 285750 h 305543"/>
              <a:gd name="connsiteX2" fmla="*/ 5695950 w 5695950"/>
              <a:gd name="connsiteY2" fmla="*/ 276225 h 305543"/>
              <a:gd name="connsiteX0" fmla="*/ 0 w 5695950"/>
              <a:gd name="connsiteY0" fmla="*/ 0 h 305543"/>
              <a:gd name="connsiteX1" fmla="*/ 685800 w 5695950"/>
              <a:gd name="connsiteY1" fmla="*/ 285750 h 305543"/>
              <a:gd name="connsiteX2" fmla="*/ 5695950 w 5695950"/>
              <a:gd name="connsiteY2" fmla="*/ 276225 h 305543"/>
              <a:gd name="connsiteX0" fmla="*/ 0 w 5695950"/>
              <a:gd name="connsiteY0" fmla="*/ 0 h 285778"/>
              <a:gd name="connsiteX1" fmla="*/ 685800 w 5695950"/>
              <a:gd name="connsiteY1" fmla="*/ 285750 h 285778"/>
              <a:gd name="connsiteX2" fmla="*/ 5695950 w 5695950"/>
              <a:gd name="connsiteY2" fmla="*/ 276225 h 285778"/>
              <a:gd name="connsiteX0" fmla="*/ 0 w 5724525"/>
              <a:gd name="connsiteY0" fmla="*/ 0 h 244168"/>
              <a:gd name="connsiteX1" fmla="*/ 714375 w 5724525"/>
              <a:gd name="connsiteY1" fmla="*/ 228600 h 244168"/>
              <a:gd name="connsiteX2" fmla="*/ 5724525 w 5724525"/>
              <a:gd name="connsiteY2" fmla="*/ 219075 h 244168"/>
              <a:gd name="connsiteX0" fmla="*/ 0 w 5724525"/>
              <a:gd name="connsiteY0" fmla="*/ 0 h 244168"/>
              <a:gd name="connsiteX1" fmla="*/ 714375 w 5724525"/>
              <a:gd name="connsiteY1" fmla="*/ 228600 h 244168"/>
              <a:gd name="connsiteX2" fmla="*/ 5724525 w 5724525"/>
              <a:gd name="connsiteY2" fmla="*/ 219075 h 244168"/>
              <a:gd name="connsiteX0" fmla="*/ 0 w 5724525"/>
              <a:gd name="connsiteY0" fmla="*/ 0 h 239950"/>
              <a:gd name="connsiteX1" fmla="*/ 714375 w 5724525"/>
              <a:gd name="connsiteY1" fmla="*/ 228600 h 239950"/>
              <a:gd name="connsiteX2" fmla="*/ 5724525 w 5724525"/>
              <a:gd name="connsiteY2" fmla="*/ 219075 h 239950"/>
              <a:gd name="connsiteX0" fmla="*/ 0 w 5724525"/>
              <a:gd name="connsiteY0" fmla="*/ 0 h 227409"/>
              <a:gd name="connsiteX1" fmla="*/ 714375 w 5724525"/>
              <a:gd name="connsiteY1" fmla="*/ 209550 h 227409"/>
              <a:gd name="connsiteX2" fmla="*/ 5724525 w 5724525"/>
              <a:gd name="connsiteY2" fmla="*/ 219075 h 227409"/>
              <a:gd name="connsiteX0" fmla="*/ 0 w 5695950"/>
              <a:gd name="connsiteY0" fmla="*/ 0 h 282085"/>
              <a:gd name="connsiteX1" fmla="*/ 685800 w 5695950"/>
              <a:gd name="connsiteY1" fmla="*/ 257175 h 282085"/>
              <a:gd name="connsiteX2" fmla="*/ 5695950 w 5695950"/>
              <a:gd name="connsiteY2" fmla="*/ 266700 h 282085"/>
              <a:gd name="connsiteX0" fmla="*/ 0 w 5695950"/>
              <a:gd name="connsiteY0" fmla="*/ 0 h 282085"/>
              <a:gd name="connsiteX1" fmla="*/ 685800 w 5695950"/>
              <a:gd name="connsiteY1" fmla="*/ 257175 h 282085"/>
              <a:gd name="connsiteX2" fmla="*/ 5695950 w 5695950"/>
              <a:gd name="connsiteY2" fmla="*/ 266700 h 282085"/>
              <a:gd name="connsiteX0" fmla="*/ 0 w 5695950"/>
              <a:gd name="connsiteY0" fmla="*/ 0 h 269454"/>
              <a:gd name="connsiteX1" fmla="*/ 685800 w 5695950"/>
              <a:gd name="connsiteY1" fmla="*/ 257175 h 269454"/>
              <a:gd name="connsiteX2" fmla="*/ 5695950 w 5695950"/>
              <a:gd name="connsiteY2" fmla="*/ 266700 h 26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95950" h="269454">
                <a:moveTo>
                  <a:pt x="0" y="0"/>
                </a:moveTo>
                <a:cubicBezTo>
                  <a:pt x="165894" y="117475"/>
                  <a:pt x="450850" y="250825"/>
                  <a:pt x="685800" y="257175"/>
                </a:cubicBezTo>
                <a:cubicBezTo>
                  <a:pt x="920750" y="263525"/>
                  <a:pt x="674688" y="274638"/>
                  <a:pt x="5695950" y="266700"/>
                </a:cubicBezTo>
              </a:path>
            </a:pathLst>
          </a:custGeom>
          <a:noFill/>
          <a:ln w="571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/>
          <p:cNvSpPr/>
          <p:nvPr/>
        </p:nvSpPr>
        <p:spPr>
          <a:xfrm>
            <a:off x="5685284" y="4365872"/>
            <a:ext cx="2476500" cy="191300"/>
          </a:xfrm>
          <a:custGeom>
            <a:avLst/>
            <a:gdLst>
              <a:gd name="connsiteX0" fmla="*/ 0 w 3457575"/>
              <a:gd name="connsiteY0" fmla="*/ 0 h 207117"/>
              <a:gd name="connsiteX1" fmla="*/ 2476500 w 3457575"/>
              <a:gd name="connsiteY1" fmla="*/ 200025 h 207117"/>
              <a:gd name="connsiteX2" fmla="*/ 3457575 w 3457575"/>
              <a:gd name="connsiteY2" fmla="*/ 142875 h 207117"/>
              <a:gd name="connsiteX0" fmla="*/ 0 w 3457575"/>
              <a:gd name="connsiteY0" fmla="*/ 0 h 439591"/>
              <a:gd name="connsiteX1" fmla="*/ 581025 w 3457575"/>
              <a:gd name="connsiteY1" fmla="*/ 438150 h 439591"/>
              <a:gd name="connsiteX2" fmla="*/ 3457575 w 3457575"/>
              <a:gd name="connsiteY2" fmla="*/ 142875 h 439591"/>
              <a:gd name="connsiteX0" fmla="*/ 0 w 2476500"/>
              <a:gd name="connsiteY0" fmla="*/ 0 h 441045"/>
              <a:gd name="connsiteX1" fmla="*/ 581025 w 2476500"/>
              <a:gd name="connsiteY1" fmla="*/ 438150 h 441045"/>
              <a:gd name="connsiteX2" fmla="*/ 2476500 w 2476500"/>
              <a:gd name="connsiteY2" fmla="*/ 190500 h 441045"/>
              <a:gd name="connsiteX0" fmla="*/ 0 w 2476500"/>
              <a:gd name="connsiteY0" fmla="*/ 0 h 190500"/>
              <a:gd name="connsiteX1" fmla="*/ 2476500 w 2476500"/>
              <a:gd name="connsiteY1" fmla="*/ 190500 h 190500"/>
              <a:gd name="connsiteX0" fmla="*/ 0 w 2476500"/>
              <a:gd name="connsiteY0" fmla="*/ 0 h 214120"/>
              <a:gd name="connsiteX1" fmla="*/ 2476500 w 2476500"/>
              <a:gd name="connsiteY1" fmla="*/ 190500 h 214120"/>
              <a:gd name="connsiteX0" fmla="*/ 0 w 2476500"/>
              <a:gd name="connsiteY0" fmla="*/ 0 h 238134"/>
              <a:gd name="connsiteX1" fmla="*/ 2476500 w 2476500"/>
              <a:gd name="connsiteY1" fmla="*/ 190500 h 238134"/>
              <a:gd name="connsiteX0" fmla="*/ 0 w 2476500"/>
              <a:gd name="connsiteY0" fmla="*/ 0 h 201191"/>
              <a:gd name="connsiteX1" fmla="*/ 2476500 w 2476500"/>
              <a:gd name="connsiteY1" fmla="*/ 190500 h 201191"/>
              <a:gd name="connsiteX0" fmla="*/ 0 w 2476500"/>
              <a:gd name="connsiteY0" fmla="*/ 0 h 191300"/>
              <a:gd name="connsiteX1" fmla="*/ 2476500 w 2476500"/>
              <a:gd name="connsiteY1" fmla="*/ 190500 h 1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76500" h="191300">
                <a:moveTo>
                  <a:pt x="0" y="0"/>
                </a:moveTo>
                <a:cubicBezTo>
                  <a:pt x="6350" y="196850"/>
                  <a:pt x="1851025" y="193675"/>
                  <a:pt x="2476500" y="190500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/>
          <p:cNvSpPr/>
          <p:nvPr/>
        </p:nvSpPr>
        <p:spPr>
          <a:xfrm flipH="1">
            <a:off x="2890878" y="4353823"/>
            <a:ext cx="2784880" cy="1095375"/>
          </a:xfrm>
          <a:custGeom>
            <a:avLst/>
            <a:gdLst>
              <a:gd name="connsiteX0" fmla="*/ 0 w 3457575"/>
              <a:gd name="connsiteY0" fmla="*/ 0 h 207117"/>
              <a:gd name="connsiteX1" fmla="*/ 2476500 w 3457575"/>
              <a:gd name="connsiteY1" fmla="*/ 200025 h 207117"/>
              <a:gd name="connsiteX2" fmla="*/ 3457575 w 3457575"/>
              <a:gd name="connsiteY2" fmla="*/ 142875 h 207117"/>
              <a:gd name="connsiteX0" fmla="*/ 0 w 3457575"/>
              <a:gd name="connsiteY0" fmla="*/ 0 h 439591"/>
              <a:gd name="connsiteX1" fmla="*/ 581025 w 3457575"/>
              <a:gd name="connsiteY1" fmla="*/ 438150 h 439591"/>
              <a:gd name="connsiteX2" fmla="*/ 3457575 w 3457575"/>
              <a:gd name="connsiteY2" fmla="*/ 142875 h 439591"/>
              <a:gd name="connsiteX0" fmla="*/ 0 w 2476500"/>
              <a:gd name="connsiteY0" fmla="*/ 0 h 441045"/>
              <a:gd name="connsiteX1" fmla="*/ 581025 w 2476500"/>
              <a:gd name="connsiteY1" fmla="*/ 438150 h 441045"/>
              <a:gd name="connsiteX2" fmla="*/ 2476500 w 2476500"/>
              <a:gd name="connsiteY2" fmla="*/ 190500 h 441045"/>
              <a:gd name="connsiteX0" fmla="*/ 0 w 2476500"/>
              <a:gd name="connsiteY0" fmla="*/ 0 h 190500"/>
              <a:gd name="connsiteX1" fmla="*/ 2476500 w 2476500"/>
              <a:gd name="connsiteY1" fmla="*/ 190500 h 190500"/>
              <a:gd name="connsiteX0" fmla="*/ 0 w 2476500"/>
              <a:gd name="connsiteY0" fmla="*/ 0 h 214120"/>
              <a:gd name="connsiteX1" fmla="*/ 2476500 w 2476500"/>
              <a:gd name="connsiteY1" fmla="*/ 190500 h 214120"/>
              <a:gd name="connsiteX0" fmla="*/ 0 w 2476500"/>
              <a:gd name="connsiteY0" fmla="*/ 0 h 238134"/>
              <a:gd name="connsiteX1" fmla="*/ 2476500 w 2476500"/>
              <a:gd name="connsiteY1" fmla="*/ 190500 h 238134"/>
              <a:gd name="connsiteX0" fmla="*/ 0 w 2476500"/>
              <a:gd name="connsiteY0" fmla="*/ 0 h 201191"/>
              <a:gd name="connsiteX1" fmla="*/ 2476500 w 2476500"/>
              <a:gd name="connsiteY1" fmla="*/ 190500 h 201191"/>
              <a:gd name="connsiteX0" fmla="*/ 0 w 2476500"/>
              <a:gd name="connsiteY0" fmla="*/ 0 h 191300"/>
              <a:gd name="connsiteX1" fmla="*/ 2476500 w 2476500"/>
              <a:gd name="connsiteY1" fmla="*/ 190500 h 191300"/>
              <a:gd name="connsiteX0" fmla="*/ 0 w 2476500"/>
              <a:gd name="connsiteY0" fmla="*/ 0 h 193283"/>
              <a:gd name="connsiteX1" fmla="*/ 1228725 w 2476500"/>
              <a:gd name="connsiteY1" fmla="*/ 183499 h 193283"/>
              <a:gd name="connsiteX2" fmla="*/ 2476500 w 2476500"/>
              <a:gd name="connsiteY2" fmla="*/ 190500 h 193283"/>
              <a:gd name="connsiteX0" fmla="*/ 0 w 2476500"/>
              <a:gd name="connsiteY0" fmla="*/ 0 h 190924"/>
              <a:gd name="connsiteX1" fmla="*/ 1228725 w 2476500"/>
              <a:gd name="connsiteY1" fmla="*/ 183499 h 190924"/>
              <a:gd name="connsiteX2" fmla="*/ 2476500 w 2476500"/>
              <a:gd name="connsiteY2" fmla="*/ 190500 h 190924"/>
              <a:gd name="connsiteX0" fmla="*/ 0 w 2543175"/>
              <a:gd name="connsiteY0" fmla="*/ 0 h 1152532"/>
              <a:gd name="connsiteX1" fmla="*/ 1228725 w 2543175"/>
              <a:gd name="connsiteY1" fmla="*/ 183499 h 1152532"/>
              <a:gd name="connsiteX2" fmla="*/ 2543175 w 2543175"/>
              <a:gd name="connsiteY2" fmla="*/ 1152525 h 1152532"/>
              <a:gd name="connsiteX0" fmla="*/ 0 w 2543175"/>
              <a:gd name="connsiteY0" fmla="*/ 0 h 1152525"/>
              <a:gd name="connsiteX1" fmla="*/ 1228725 w 2543175"/>
              <a:gd name="connsiteY1" fmla="*/ 183499 h 1152525"/>
              <a:gd name="connsiteX2" fmla="*/ 1990724 w 2543175"/>
              <a:gd name="connsiteY2" fmla="*/ 621649 h 1152525"/>
              <a:gd name="connsiteX3" fmla="*/ 2543175 w 2543175"/>
              <a:gd name="connsiteY3" fmla="*/ 1152525 h 1152525"/>
              <a:gd name="connsiteX0" fmla="*/ 0 w 2695822"/>
              <a:gd name="connsiteY0" fmla="*/ 0 h 1152525"/>
              <a:gd name="connsiteX1" fmla="*/ 1228725 w 2695822"/>
              <a:gd name="connsiteY1" fmla="*/ 183499 h 1152525"/>
              <a:gd name="connsiteX2" fmla="*/ 2628899 w 2695822"/>
              <a:gd name="connsiteY2" fmla="*/ 231124 h 1152525"/>
              <a:gd name="connsiteX3" fmla="*/ 2543175 w 2695822"/>
              <a:gd name="connsiteY3" fmla="*/ 1152525 h 1152525"/>
              <a:gd name="connsiteX0" fmla="*/ 0 w 2695822"/>
              <a:gd name="connsiteY0" fmla="*/ 0 h 1152525"/>
              <a:gd name="connsiteX1" fmla="*/ 2628899 w 2695822"/>
              <a:gd name="connsiteY1" fmla="*/ 231124 h 1152525"/>
              <a:gd name="connsiteX2" fmla="*/ 2543175 w 2695822"/>
              <a:gd name="connsiteY2" fmla="*/ 1152525 h 1152525"/>
              <a:gd name="connsiteX0" fmla="*/ 0 w 2695822"/>
              <a:gd name="connsiteY0" fmla="*/ 0 h 1152525"/>
              <a:gd name="connsiteX1" fmla="*/ 2628899 w 2695822"/>
              <a:gd name="connsiteY1" fmla="*/ 231124 h 1152525"/>
              <a:gd name="connsiteX2" fmla="*/ 2543175 w 2695822"/>
              <a:gd name="connsiteY2" fmla="*/ 1152525 h 1152525"/>
              <a:gd name="connsiteX0" fmla="*/ 0 w 2662903"/>
              <a:gd name="connsiteY0" fmla="*/ 0 h 1152525"/>
              <a:gd name="connsiteX1" fmla="*/ 2590799 w 2662903"/>
              <a:gd name="connsiteY1" fmla="*/ 183499 h 1152525"/>
              <a:gd name="connsiteX2" fmla="*/ 2543175 w 2662903"/>
              <a:gd name="connsiteY2" fmla="*/ 1152525 h 1152525"/>
              <a:gd name="connsiteX0" fmla="*/ 0 w 2662903"/>
              <a:gd name="connsiteY0" fmla="*/ 0 h 1152525"/>
              <a:gd name="connsiteX1" fmla="*/ 2590799 w 2662903"/>
              <a:gd name="connsiteY1" fmla="*/ 183499 h 1152525"/>
              <a:gd name="connsiteX2" fmla="*/ 2543175 w 2662903"/>
              <a:gd name="connsiteY2" fmla="*/ 1152525 h 1152525"/>
              <a:gd name="connsiteX0" fmla="*/ 0 w 2695117"/>
              <a:gd name="connsiteY0" fmla="*/ 0 h 1152525"/>
              <a:gd name="connsiteX1" fmla="*/ 2590799 w 2695117"/>
              <a:gd name="connsiteY1" fmla="*/ 183499 h 1152525"/>
              <a:gd name="connsiteX2" fmla="*/ 2543175 w 2695117"/>
              <a:gd name="connsiteY2" fmla="*/ 1152525 h 1152525"/>
              <a:gd name="connsiteX0" fmla="*/ 0 w 2768998"/>
              <a:gd name="connsiteY0" fmla="*/ 0 h 1152525"/>
              <a:gd name="connsiteX1" fmla="*/ 2590799 w 2768998"/>
              <a:gd name="connsiteY1" fmla="*/ 183499 h 1152525"/>
              <a:gd name="connsiteX2" fmla="*/ 2543175 w 2768998"/>
              <a:gd name="connsiteY2" fmla="*/ 1152525 h 1152525"/>
              <a:gd name="connsiteX0" fmla="*/ 0 w 2784880"/>
              <a:gd name="connsiteY0" fmla="*/ 0 h 1095375"/>
              <a:gd name="connsiteX1" fmla="*/ 2590799 w 2784880"/>
              <a:gd name="connsiteY1" fmla="*/ 183499 h 1095375"/>
              <a:gd name="connsiteX2" fmla="*/ 2581275 w 2784880"/>
              <a:gd name="connsiteY2" fmla="*/ 1095375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84880" h="1095375">
                <a:moveTo>
                  <a:pt x="0" y="0"/>
                </a:moveTo>
                <a:cubicBezTo>
                  <a:pt x="0" y="248491"/>
                  <a:pt x="1933574" y="163608"/>
                  <a:pt x="2590799" y="183499"/>
                </a:cubicBezTo>
                <a:cubicBezTo>
                  <a:pt x="2886074" y="202128"/>
                  <a:pt x="2813050" y="1044996"/>
                  <a:pt x="2581275" y="1095375"/>
                </a:cubicBezTo>
              </a:path>
            </a:pathLst>
          </a:custGeom>
          <a:noFill/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3419872" y="4653136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GPU2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6372200" y="4653136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b="1" dirty="0" smtClean="0">
                <a:solidFill>
                  <a:srgbClr val="FFFFFF"/>
                </a:solidFill>
              </a:rPr>
              <a:t>GPU3</a:t>
            </a:r>
            <a:endParaRPr lang="de-DE" sz="1600" b="1" dirty="0">
              <a:solidFill>
                <a:srgbClr val="FFFFFF"/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3419872" y="5624264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</a:rPr>
              <a:t>GPU0</a:t>
            </a:r>
            <a:endParaRPr lang="de-DE" sz="1600" b="1" dirty="0">
              <a:solidFill>
                <a:schemeClr val="bg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372200" y="5624264"/>
            <a:ext cx="1512168" cy="24837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1600" b="1" dirty="0" smtClean="0">
                <a:solidFill>
                  <a:srgbClr val="FFFFFF"/>
                </a:solidFill>
              </a:rPr>
              <a:t>GPU1</a:t>
            </a:r>
            <a:endParaRPr lang="de-DE" sz="1600" b="1" dirty="0">
              <a:solidFill>
                <a:srgbClr val="FFFFFF"/>
              </a:solidFill>
            </a:endParaRPr>
          </a:p>
        </p:txBody>
      </p:sp>
      <p:cxnSp>
        <p:nvCxnSpPr>
          <p:cNvPr id="22" name="Gerade Verbindung 21"/>
          <p:cNvCxnSpPr/>
          <p:nvPr/>
        </p:nvCxnSpPr>
        <p:spPr>
          <a:xfrm>
            <a:off x="3146698" y="5885946"/>
            <a:ext cx="5015086" cy="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/>
        </p:nvCxnSpPr>
        <p:spPr>
          <a:xfrm>
            <a:off x="3159435" y="4930047"/>
            <a:ext cx="5015086" cy="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hteck 34"/>
          <p:cNvSpPr/>
          <p:nvPr/>
        </p:nvSpPr>
        <p:spPr>
          <a:xfrm>
            <a:off x="3426106" y="4149079"/>
            <a:ext cx="1505934" cy="486641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6381725" y="4147434"/>
            <a:ext cx="1505934" cy="486641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6381725" y="5137623"/>
            <a:ext cx="1505934" cy="486641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5105772" y="4149080"/>
            <a:ext cx="1122412" cy="75243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F1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426106" y="5142240"/>
            <a:ext cx="1505934" cy="486641"/>
          </a:xfrm>
          <a:prstGeom prst="rect">
            <a:avLst/>
          </a:prstGeom>
          <a:noFill/>
          <a:ln w="38100">
            <a:solidFill>
              <a:schemeClr val="accent3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14" name="Pfeil nach rechts 13"/>
          <p:cNvSpPr/>
          <p:nvPr/>
        </p:nvSpPr>
        <p:spPr>
          <a:xfrm>
            <a:off x="323528" y="4653136"/>
            <a:ext cx="2232248" cy="830746"/>
          </a:xfrm>
          <a:prstGeom prst="rightArrow">
            <a:avLst>
              <a:gd name="adj1" fmla="val 50000"/>
              <a:gd name="adj2" fmla="val 28717"/>
            </a:avLst>
          </a:prstGeom>
          <a:solidFill>
            <a:srgbClr val="FF898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58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GPU </a:t>
            </a:r>
            <a:r>
              <a:rPr lang="de-DE" dirty="0" err="1" smtClean="0"/>
              <a:t>Temperature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/>
                </a:solidFill>
              </a:rPr>
              <a:t>Dipl.-Ing. Ernst Kretzek</a:t>
            </a:r>
            <a:endParaRPr lang="de-DE" dirty="0">
              <a:solidFill>
                <a:srgbClr val="000000"/>
              </a:solidFill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645037"/>
              </p:ext>
            </p:extLst>
          </p:nvPr>
        </p:nvGraphicFramePr>
        <p:xfrm>
          <a:off x="1691680" y="1196752"/>
          <a:ext cx="588665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218"/>
                <a:gridCol w="1962218"/>
                <a:gridCol w="1962218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Measure</a:t>
                      </a:r>
                      <a:endParaRPr lang="de-DE" dirty="0" smtClean="0"/>
                    </a:p>
                    <a:p>
                      <a:r>
                        <a:rPr lang="de-DE" dirty="0" smtClean="0"/>
                        <a:t>(</a:t>
                      </a:r>
                      <a:r>
                        <a:rPr lang="de-DE" baseline="0" dirty="0" err="1" smtClean="0"/>
                        <a:t>TweakPC</a:t>
                      </a:r>
                      <a:r>
                        <a:rPr lang="de-DE" baseline="0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GTX</a:t>
                      </a:r>
                      <a:r>
                        <a:rPr lang="de-DE" baseline="0" dirty="0" smtClean="0"/>
                        <a:t> 590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GTX 690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Idle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45°C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39°C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 smtClean="0"/>
                        <a:t>Gaming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78°C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66°C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Full</a:t>
                      </a:r>
                      <a:r>
                        <a:rPr lang="de-DE" b="1" dirty="0" smtClean="0"/>
                        <a:t> </a:t>
                      </a:r>
                      <a:r>
                        <a:rPr lang="de-DE" b="1" dirty="0" err="1" smtClean="0"/>
                        <a:t>load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83°C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82°C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hlinkClick r:id="rId3"/>
                        </a:rPr>
                        <a:t>Maximum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97°C / 365 W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98°C / 300 W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hteck 5"/>
          <p:cNvSpPr/>
          <p:nvPr/>
        </p:nvSpPr>
        <p:spPr>
          <a:xfrm>
            <a:off x="395536" y="355935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de-DE" b="1" dirty="0" err="1" smtClean="0">
                <a:hlinkClick r:id="rId4"/>
              </a:rPr>
              <a:t>Overview</a:t>
            </a:r>
            <a:r>
              <a:rPr lang="de-DE" b="1" dirty="0" smtClean="0">
                <a:hlinkClick r:id="rId4"/>
              </a:rPr>
              <a:t> </a:t>
            </a:r>
            <a:r>
              <a:rPr lang="de-DE" b="1" dirty="0" smtClean="0">
                <a:hlinkClick r:id="rId4"/>
              </a:rPr>
              <a:t>HW </a:t>
            </a:r>
            <a:r>
              <a:rPr lang="de-DE" b="1" dirty="0" err="1" smtClean="0">
                <a:hlinkClick r:id="rId4"/>
              </a:rPr>
              <a:t>Academy</a:t>
            </a:r>
            <a:endParaRPr lang="de-DE" b="1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538433"/>
              </p:ext>
            </p:extLst>
          </p:nvPr>
        </p:nvGraphicFramePr>
        <p:xfrm>
          <a:off x="640342" y="3928687"/>
          <a:ext cx="774808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7203"/>
                <a:gridCol w="1058980"/>
                <a:gridCol w="861739"/>
                <a:gridCol w="1440160"/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1" dirty="0" err="1" smtClean="0">
                          <a:effectLst/>
                        </a:rPr>
                        <a:t>Watercooling</a:t>
                      </a:r>
                      <a:r>
                        <a:rPr lang="de-DE" b="1" dirty="0" smtClean="0">
                          <a:effectLst/>
                        </a:rPr>
                        <a:t> </a:t>
                      </a:r>
                      <a:r>
                        <a:rPr lang="de-DE" b="1" dirty="0" err="1" smtClean="0">
                          <a:effectLst/>
                        </a:rPr>
                        <a:t>set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Price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Temp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Flow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/>
                        <a:buNone/>
                      </a:pPr>
                      <a:r>
                        <a:rPr lang="de-DE" b="1" dirty="0" smtClean="0">
                          <a:solidFill>
                            <a:srgbClr val="000000"/>
                          </a:solidFill>
                          <a:effectLst/>
                        </a:rPr>
                        <a:t>XSPC </a:t>
                      </a:r>
                      <a:r>
                        <a:rPr lang="de-DE" b="1" dirty="0" err="1" smtClean="0">
                          <a:solidFill>
                            <a:srgbClr val="000000"/>
                          </a:solidFill>
                          <a:effectLst/>
                        </a:rPr>
                        <a:t>Razor</a:t>
                      </a:r>
                      <a:r>
                        <a:rPr lang="de-DE" b="1" dirty="0" smtClean="0">
                          <a:solidFill>
                            <a:srgbClr val="000000"/>
                          </a:solidFill>
                          <a:effectLst/>
                        </a:rPr>
                        <a:t> GTX590</a:t>
                      </a:r>
                      <a:endParaRPr lang="de-DE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119,99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51°C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149,8l</a:t>
                      </a:r>
                      <a:endParaRPr lang="de-DE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/>
                        <a:buNone/>
                      </a:pPr>
                      <a:r>
                        <a:rPr lang="de-DE" dirty="0" err="1" smtClean="0">
                          <a:solidFill>
                            <a:srgbClr val="000000"/>
                          </a:solidFill>
                          <a:effectLst/>
                        </a:rPr>
                        <a:t>Koolance</a:t>
                      </a:r>
                      <a:r>
                        <a:rPr lang="de-DE" dirty="0" smtClean="0">
                          <a:solidFill>
                            <a:srgbClr val="000000"/>
                          </a:solidFill>
                          <a:effectLst/>
                        </a:rPr>
                        <a:t> VID-NX590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149,99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61°C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147l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/>
                        <a:buNone/>
                      </a:pPr>
                      <a:r>
                        <a:rPr lang="de-DE" dirty="0" smtClean="0">
                          <a:solidFill>
                            <a:srgbClr val="000000"/>
                          </a:solidFill>
                          <a:effectLst/>
                        </a:rPr>
                        <a:t>Aquacomputer </a:t>
                      </a:r>
                      <a:r>
                        <a:rPr lang="de-DE" dirty="0" err="1" smtClean="0">
                          <a:solidFill>
                            <a:srgbClr val="000000"/>
                          </a:solidFill>
                          <a:effectLst/>
                        </a:rPr>
                        <a:t>aquagraFX</a:t>
                      </a:r>
                      <a:r>
                        <a:rPr lang="de-DE" dirty="0" smtClean="0">
                          <a:solidFill>
                            <a:srgbClr val="000000"/>
                          </a:solidFill>
                          <a:effectLst/>
                        </a:rPr>
                        <a:t> für GTX 590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126,99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52°C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141,5l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/>
                        <a:buNone/>
                      </a:pP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Watercool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Heatkiller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GPU-X³ GTX590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138,99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49°C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148,4l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/>
                        <a:buNone/>
                      </a:pP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 </a:t>
                      </a:r>
                      <a:r>
                        <a:rPr lang="de-DE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Waterblocks</a:t>
                      </a:r>
                      <a:r>
                        <a:rPr lang="de-DE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EK-FC590 GTX</a:t>
                      </a:r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128,99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47°C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139,9l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22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" t="38798" r="84016" b="23286"/>
          <a:stretch/>
        </p:blipFill>
        <p:spPr bwMode="auto">
          <a:xfrm>
            <a:off x="6588224" y="1753766"/>
            <a:ext cx="2374901" cy="381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 smtClean="0"/>
              <a:t>Runtimes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/>
                </a:solidFill>
              </a:rPr>
              <a:t>Dipl.-Ing. Ernst Kretzek</a:t>
            </a:r>
            <a:endParaRPr lang="de-DE" dirty="0">
              <a:solidFill>
                <a:srgbClr val="000000"/>
              </a:solidFill>
            </a:endParaRP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871172"/>
              </p:ext>
            </p:extLst>
          </p:nvPr>
        </p:nvGraphicFramePr>
        <p:xfrm>
          <a:off x="251520" y="1215245"/>
          <a:ext cx="6192688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3096344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800" b="1" dirty="0" smtClean="0"/>
                        <a:t>1024³ </a:t>
                      </a:r>
                      <a:r>
                        <a:rPr lang="de-DE" sz="1800" b="1" dirty="0" err="1" smtClean="0"/>
                        <a:t>with</a:t>
                      </a:r>
                      <a:r>
                        <a:rPr lang="de-DE" sz="1800" b="1" dirty="0" smtClean="0"/>
                        <a:t> 30000 AScans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b="1" dirty="0" smtClean="0"/>
                        <a:t>1024³ </a:t>
                      </a:r>
                      <a:r>
                        <a:rPr lang="de-DE" sz="1800" b="1" dirty="0" err="1" smtClean="0"/>
                        <a:t>with</a:t>
                      </a:r>
                      <a:r>
                        <a:rPr lang="de-DE" sz="1800" b="1" dirty="0" smtClean="0"/>
                        <a:t> 40000 AScans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84,5 GV/s </a:t>
                      </a:r>
                      <a:r>
                        <a:rPr lang="de-DE" baseline="0" dirty="0" smtClean="0"/>
                        <a:t> =</a:t>
                      </a:r>
                      <a:r>
                        <a:rPr lang="de-DE" dirty="0" smtClean="0"/>
                        <a:t> 402s = 6,7min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80,3  GV/s  = 544s = 9,0 min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78,4 GV/s  = 422s = 7,0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79,7 GV/s   = 548s = 9,1 min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77,3 GV/s  = 424s = 7,0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77,3 GV/s   = 564s = 9,4 min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76,8 GV/s  = 427s = 7,1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76,9  GV/s  = 568s = 9,5 min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76,3 GV/s  = 430s = 7,1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 smtClean="0"/>
                        <a:t>74,5  GV/s  = 584s = 9,7 min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75,7 GV/s  = 433s = 7,2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hteck 7"/>
          <p:cNvSpPr/>
          <p:nvPr/>
        </p:nvSpPr>
        <p:spPr>
          <a:xfrm>
            <a:off x="6660230" y="2742828"/>
            <a:ext cx="936105" cy="18868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660229" y="4456162"/>
            <a:ext cx="936105" cy="18868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60230" y="5301208"/>
            <a:ext cx="936105" cy="18868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660228" y="4888210"/>
            <a:ext cx="936105" cy="1886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660227" y="3158779"/>
            <a:ext cx="936105" cy="1886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660227" y="4038972"/>
            <a:ext cx="936105" cy="1886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660230" y="2324497"/>
            <a:ext cx="936105" cy="18868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660230" y="3612158"/>
            <a:ext cx="936105" cy="188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16" name="Objekt 15">
            <a:hlinkClick r:id="rId5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342501"/>
              </p:ext>
            </p:extLst>
          </p:nvPr>
        </p:nvGraphicFramePr>
        <p:xfrm>
          <a:off x="8229600" y="5733256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Arbeitsblatt" showAsIcon="1" r:id="rId6" imgW="914400" imgH="771480" progId="Excel.Sheet.12">
                  <p:link updateAutomatic="1"/>
                </p:oleObj>
              </mc:Choice>
              <mc:Fallback>
                <p:oleObj name="Arbeitsblatt" showAsIcon="1" r:id="rId6" imgW="914400" imgH="77148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29600" y="5733256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7940"/>
            <a:ext cx="5832648" cy="214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hteck 19"/>
          <p:cNvSpPr/>
          <p:nvPr/>
        </p:nvSpPr>
        <p:spPr>
          <a:xfrm>
            <a:off x="2267744" y="5067522"/>
            <a:ext cx="1375581" cy="467372"/>
          </a:xfrm>
          <a:prstGeom prst="rect">
            <a:avLst/>
          </a:prstGeom>
          <a:solidFill>
            <a:srgbClr val="009900">
              <a:alpha val="30196"/>
            </a:srgb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GPU 0+1</a:t>
            </a:r>
            <a:endParaRPr lang="de-DE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2267744" y="4600150"/>
            <a:ext cx="1375581" cy="467372"/>
          </a:xfrm>
          <a:prstGeom prst="rect">
            <a:avLst/>
          </a:prstGeom>
          <a:solidFill>
            <a:srgbClr val="009900">
              <a:alpha val="30196"/>
            </a:srgb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GPU 2+3</a:t>
            </a:r>
            <a:endParaRPr lang="de-DE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4572000" y="5096395"/>
            <a:ext cx="1375581" cy="467372"/>
          </a:xfrm>
          <a:prstGeom prst="rect">
            <a:avLst/>
          </a:prstGeom>
          <a:solidFill>
            <a:srgbClr val="009900">
              <a:alpha val="30196"/>
            </a:srgb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GPU 4+5</a:t>
            </a:r>
            <a:endParaRPr lang="de-DE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4572000" y="4629023"/>
            <a:ext cx="1375581" cy="467372"/>
          </a:xfrm>
          <a:prstGeom prst="rect">
            <a:avLst/>
          </a:prstGeom>
          <a:solidFill>
            <a:srgbClr val="009900">
              <a:alpha val="30196"/>
            </a:srgbClr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GPU 6+7</a:t>
            </a:r>
            <a:endParaRPr lang="de-DE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360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>
            <a:normAutofit/>
          </a:bodyPr>
          <a:lstStyle/>
          <a:p>
            <a:r>
              <a:rPr lang="de-DE" b="1" dirty="0">
                <a:hlinkClick r:id="rId3"/>
              </a:rPr>
              <a:t>HEATKILLER® GPU-X³ GTX590 LT</a:t>
            </a:r>
            <a:endParaRPr lang="de-DE" dirty="0"/>
          </a:p>
        </p:txBody>
      </p:sp>
      <p:pic>
        <p:nvPicPr>
          <p:cNvPr id="1026" name="Picture 2" descr="http://shop.watercool.de/WebRoot/Sage/Shops/WatercooleK/4EB9/409D/7E08/CA85/51CF/0A0C/05E8/7EF8/GPU_X3_GTX590_LT_3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6" b="12810"/>
          <a:stretch/>
        </p:blipFill>
        <p:spPr bwMode="auto">
          <a:xfrm>
            <a:off x="-126941" y="819572"/>
            <a:ext cx="3461302" cy="199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hop.watercool.de/WebRoot/Sage/Shops/WatercooleK/4EB9/409D/7E08/CA85/51CF/0A0C/05E8/7EF8/GPU_X3_GTX590_5.jp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49" b="20753"/>
          <a:stretch/>
        </p:blipFill>
        <p:spPr bwMode="auto">
          <a:xfrm>
            <a:off x="26007" y="3429000"/>
            <a:ext cx="3401954" cy="15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hop.watercool.de/WebRoot/Sage/Shops/WatercooleK/4EB9/409D/7E08/CA85/51CF/0A0C/05E8/7EF8/GPU_X3_GTX590_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94" y="4931722"/>
            <a:ext cx="4111027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4427984" y="839104"/>
            <a:ext cx="46085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50" dirty="0"/>
              <a:t>Seine einzigartige Bauweise verhilft dem HEATKILLER® GPU-X³ GTX590 zu </a:t>
            </a:r>
            <a:r>
              <a:rPr lang="de-DE" sz="1050" dirty="0" err="1"/>
              <a:t>außergewöhlichen</a:t>
            </a:r>
            <a:r>
              <a:rPr lang="de-DE" sz="1050" dirty="0"/>
              <a:t> Leistungen. Eine Kühlperformance, welche sich auf dem Level aktueller High-End CPU-Kühler bewegt, eine flache Bauform sowie hochwertigste Materialien sind die Merkmale der neuen GPU-X³ Serie.</a:t>
            </a:r>
            <a:br>
              <a:rPr lang="de-DE" sz="1050" dirty="0"/>
            </a:br>
            <a:r>
              <a:rPr lang="de-DE" sz="1050" dirty="0"/>
              <a:t>Der wasserdurchflossene Teil besteht komplett aus hochreinem Elektrolytkupfer. Neben beiden Grafikprozessoren werden auch die </a:t>
            </a:r>
            <a:r>
              <a:rPr lang="de-DE" sz="1050" dirty="0" err="1"/>
              <a:t>Rambausteine</a:t>
            </a:r>
            <a:r>
              <a:rPr lang="de-DE" sz="1050" dirty="0"/>
              <a:t> und die Spannungswandler gekühlt. Im Bereich der GPUs wurde eine besonders feine </a:t>
            </a:r>
            <a:r>
              <a:rPr lang="de-DE" sz="1050" dirty="0" err="1"/>
              <a:t>Microstruktur</a:t>
            </a:r>
            <a:r>
              <a:rPr lang="de-DE" sz="1050" dirty="0"/>
              <a:t> integriert. Zusammen mit einer geringen Restbodenstärke wird eine optimale Kühlleistung erreicht. In allen relevanten Bereichen wurden isolierende Abstandshalter eingelassen. Diese sorgen für eine problemlose Montage des Kühlers.</a:t>
            </a:r>
            <a:br>
              <a:rPr lang="de-DE" sz="1050" dirty="0"/>
            </a:br>
            <a:r>
              <a:rPr lang="de-DE" sz="1050" dirty="0"/>
              <a:t>Um den Strömungswiderstand, sowie das Gesamtgewicht gering zu halten, sind alle Kanäle großvolumig ausgeführt. Durch die beidseitig vorhandenen Anschlussgewinde des Anschlussblockes sind vielfältige Möglichkeiten der Integration in den Kühlkreislauf gegeben. </a:t>
            </a:r>
            <a:br>
              <a:rPr lang="de-DE" sz="1050" dirty="0"/>
            </a:br>
            <a:r>
              <a:rPr lang="de-DE" sz="1050" dirty="0"/>
              <a:t>Für den Einsatz in SLI-Systemen sind optimierte Dual und Triple SLI-Adapter erhältlich.</a:t>
            </a:r>
            <a:br>
              <a:rPr lang="de-DE" sz="1050" dirty="0"/>
            </a:br>
            <a:r>
              <a:rPr lang="de-DE" sz="1050" dirty="0"/>
              <a:t>Zur einfacheren Installation sind alle mitgelieferten Wärmeleitpads bereits vorgeschnitten.</a:t>
            </a:r>
            <a:br>
              <a:rPr lang="de-DE" sz="1050" dirty="0"/>
            </a:br>
            <a:r>
              <a:rPr lang="de-DE" sz="1050" dirty="0"/>
              <a:t/>
            </a:r>
            <a:br>
              <a:rPr lang="de-DE" sz="1050" dirty="0"/>
            </a:br>
            <a:r>
              <a:rPr lang="de-DE" sz="1050" dirty="0"/>
              <a:t/>
            </a:r>
            <a:br>
              <a:rPr lang="de-DE" sz="1050" dirty="0"/>
            </a:br>
            <a:r>
              <a:rPr lang="de-DE" sz="1050" b="1" dirty="0"/>
              <a:t>Technische Daten:</a:t>
            </a:r>
            <a:r>
              <a:rPr lang="de-DE" sz="1050" dirty="0"/>
              <a:t/>
            </a:r>
            <a:br>
              <a:rPr lang="de-DE" sz="1050" dirty="0"/>
            </a:br>
            <a:r>
              <a:rPr lang="de-DE" sz="1050" dirty="0"/>
              <a:t>Material: Elektrolyt-Kupfer, Edelstahl, POM </a:t>
            </a:r>
            <a:br>
              <a:rPr lang="de-DE" sz="1050" dirty="0"/>
            </a:br>
            <a:r>
              <a:rPr lang="de-DE" sz="1050" dirty="0" err="1"/>
              <a:t>Abmaße</a:t>
            </a:r>
            <a:r>
              <a:rPr lang="de-DE" sz="1050" dirty="0"/>
              <a:t>: (</a:t>
            </a:r>
            <a:r>
              <a:rPr lang="de-DE" sz="1050" dirty="0" err="1"/>
              <a:t>LxBxH</a:t>
            </a:r>
            <a:r>
              <a:rPr lang="de-DE" sz="1050" dirty="0"/>
              <a:t>) 252,0 x 117,0 x 11,5mm</a:t>
            </a:r>
            <a:br>
              <a:rPr lang="de-DE" sz="1050" dirty="0"/>
            </a:br>
            <a:r>
              <a:rPr lang="de-DE" sz="1050" dirty="0"/>
              <a:t>Gewicht: 990g</a:t>
            </a:r>
            <a:br>
              <a:rPr lang="de-DE" sz="1050" dirty="0"/>
            </a:br>
            <a:r>
              <a:rPr lang="de-DE" sz="1050" dirty="0"/>
              <a:t>Anschluss: 4x G ¼ Zoll (DIN ISO 228-1)</a:t>
            </a:r>
            <a:br>
              <a:rPr lang="de-DE" sz="1050" dirty="0"/>
            </a:br>
            <a:r>
              <a:rPr lang="de-DE" sz="1050" dirty="0"/>
              <a:t>Druckgetestet: 5 bar</a:t>
            </a:r>
            <a:br>
              <a:rPr lang="de-DE" sz="1050" dirty="0"/>
            </a:br>
            <a:r>
              <a:rPr lang="de-DE" sz="1050" dirty="0"/>
              <a:t>Kompatibel für: </a:t>
            </a:r>
            <a:r>
              <a:rPr lang="de-DE" sz="1050" dirty="0" err="1"/>
              <a:t>Nvidia</a:t>
            </a:r>
            <a:r>
              <a:rPr lang="de-DE" sz="1050" dirty="0"/>
              <a:t> GTX590 (Referenzdesign)</a:t>
            </a:r>
            <a:br>
              <a:rPr lang="de-DE" sz="1050" dirty="0"/>
            </a:br>
            <a:r>
              <a:rPr lang="de-DE" sz="1050" dirty="0"/>
              <a:t/>
            </a:r>
            <a:br>
              <a:rPr lang="de-DE" sz="1050" dirty="0"/>
            </a:br>
            <a:r>
              <a:rPr lang="de-DE" sz="1050" b="1" dirty="0"/>
              <a:t>Lieferumfang:</a:t>
            </a:r>
            <a:r>
              <a:rPr lang="de-DE" sz="1050" dirty="0"/>
              <a:t> </a:t>
            </a:r>
            <a:br>
              <a:rPr lang="de-DE" sz="1050" dirty="0"/>
            </a:br>
            <a:r>
              <a:rPr lang="de-DE" sz="1050" dirty="0"/>
              <a:t>1x HEATKILLER® GPU-X³ GTX590 LT</a:t>
            </a:r>
            <a:br>
              <a:rPr lang="de-DE" sz="1050" dirty="0"/>
            </a:br>
            <a:r>
              <a:rPr lang="de-DE" sz="1050" dirty="0"/>
              <a:t>1x Montagematerial/Anleitung</a:t>
            </a:r>
            <a:br>
              <a:rPr lang="de-DE" sz="1050" dirty="0"/>
            </a:br>
            <a:endParaRPr lang="de-DE" sz="1050" dirty="0"/>
          </a:p>
          <a:p>
            <a:r>
              <a:rPr lang="de-DE" sz="1050" dirty="0"/>
              <a:t/>
            </a:r>
            <a:br>
              <a:rPr lang="de-DE" sz="1050" dirty="0"/>
            </a:br>
            <a:r>
              <a:rPr lang="de-DE" sz="1050" dirty="0"/>
              <a:t>Produkt ist sofort verfügbar </a:t>
            </a:r>
          </a:p>
          <a:p>
            <a:r>
              <a:rPr lang="de-DE" sz="1050" b="1" dirty="0">
                <a:solidFill>
                  <a:srgbClr val="FF0000"/>
                </a:solidFill>
              </a:rPr>
              <a:t>129,95 €</a:t>
            </a:r>
            <a:endParaRPr lang="de-DE" sz="1050" b="1" dirty="0">
              <a:solidFill>
                <a:srgbClr val="FF0000"/>
              </a:solidFill>
              <a:effectLst/>
            </a:endParaRPr>
          </a:p>
        </p:txBody>
      </p:sp>
      <p:pic>
        <p:nvPicPr>
          <p:cNvPr id="1028" name="Picture 4" descr="http://shop.watercool.de/WebRoot/Sage/Shops/WatercooleK/4EB9/409D/7E08/CA85/51CF/0A0C/05E8/7EF8/GPU_X3_GTX590_LT_4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7" b="15089"/>
          <a:stretch/>
        </p:blipFill>
        <p:spPr bwMode="auto">
          <a:xfrm>
            <a:off x="1043608" y="1700808"/>
            <a:ext cx="3552395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54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6912768" cy="634082"/>
          </a:xfrm>
        </p:spPr>
        <p:txBody>
          <a:bodyPr>
            <a:noAutofit/>
          </a:bodyPr>
          <a:lstStyle/>
          <a:p>
            <a:r>
              <a:rPr lang="de-DE" sz="3200" b="1" dirty="0" err="1" smtClean="0">
                <a:hlinkClick r:id="rId3"/>
              </a:rPr>
              <a:t>aquagraFX</a:t>
            </a:r>
            <a:r>
              <a:rPr lang="de-DE" sz="3200" b="1" dirty="0" smtClean="0">
                <a:hlinkClick r:id="rId3"/>
              </a:rPr>
              <a:t> für GTX 590 (2x GF110) G1/4</a:t>
            </a:r>
            <a:endParaRPr lang="de-DE" sz="3200" dirty="0"/>
          </a:p>
        </p:txBody>
      </p:sp>
      <p:pic>
        <p:nvPicPr>
          <p:cNvPr id="2050" name="Picture 2" descr="http://forum.aquacomputer.de/images-ac/aquagrafx_gtx590_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4563740" cy="244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fudzilla.com/images/stories/2011/April/General_News/TGT_590BEASTPreview_1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55" y="4188948"/>
            <a:ext cx="4489422" cy="252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4932041" y="836712"/>
            <a:ext cx="38884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900" dirty="0"/>
              <a:t>Kombinierter GPU/RAM/Spannungsregler-Kühler für Grafikkarten vom Typ </a:t>
            </a:r>
            <a:r>
              <a:rPr lang="de-DE" sz="900" dirty="0" err="1"/>
              <a:t>nvidia</a:t>
            </a:r>
            <a:r>
              <a:rPr lang="de-DE" sz="900" dirty="0"/>
              <a:t> </a:t>
            </a:r>
            <a:r>
              <a:rPr lang="de-DE" sz="900" dirty="0" err="1"/>
              <a:t>GeForce</a:t>
            </a:r>
            <a:r>
              <a:rPr lang="de-DE" sz="900" dirty="0"/>
              <a:t> GTX 590 mit 2x 1536 MB (2x GF110 GPU) nach Referenzdesign.</a:t>
            </a:r>
            <a:br>
              <a:rPr lang="de-DE" sz="900" dirty="0"/>
            </a:br>
            <a:r>
              <a:rPr lang="de-DE" sz="900" dirty="0"/>
              <a:t>Dieser Kühler vereint die Funktionen von Grafikchipkühler, Speicher- und </a:t>
            </a:r>
            <a:r>
              <a:rPr lang="de-DE" sz="900" dirty="0" err="1"/>
              <a:t>Spannungsreglerkühlern</a:t>
            </a:r>
            <a:r>
              <a:rPr lang="de-DE" sz="900" dirty="0"/>
              <a:t> in einem eleganten und sehr flachen Wasserkühler. </a:t>
            </a:r>
            <a:br>
              <a:rPr lang="de-DE" sz="900" dirty="0"/>
            </a:br>
            <a:r>
              <a:rPr lang="de-DE" sz="900" dirty="0"/>
              <a:t/>
            </a:r>
            <a:br>
              <a:rPr lang="de-DE" sz="900" dirty="0"/>
            </a:br>
            <a:r>
              <a:rPr lang="de-DE" sz="900" dirty="0"/>
              <a:t>Der </a:t>
            </a:r>
            <a:r>
              <a:rPr lang="de-DE" sz="900" dirty="0" err="1"/>
              <a:t>aquagraFX</a:t>
            </a:r>
            <a:r>
              <a:rPr lang="de-DE" sz="900" dirty="0"/>
              <a:t> für GTX 590 wurde auf Basis unserer </a:t>
            </a:r>
            <a:r>
              <a:rPr lang="de-DE" sz="900" dirty="0" err="1"/>
              <a:t>nvidia</a:t>
            </a:r>
            <a:r>
              <a:rPr lang="de-DE" sz="900" dirty="0"/>
              <a:t> GTX 580/570 Kühler entwickelt und kann mit hervorragenden Werten in Bezug auf Durchfluss und Kühlleistung aufwarten. Der Kupferboden hat jetzt eine Stärke von ca. 9 mm. Der Kühlkanal wurde dabei auch in den Bereich der Spannungswandler geführt, was gerade für Übertaktungsvorhaben absolut notwendig ist. </a:t>
            </a:r>
            <a:br>
              <a:rPr lang="de-DE" sz="900" dirty="0"/>
            </a:br>
            <a:r>
              <a:rPr lang="de-DE" sz="900" dirty="0"/>
              <a:t>Viele Befestigungsgewinde sind mit Abstandshaltern ausgestattet, dadurch kann die Grafikkarte praktisch nicht mehr verziehen und die Montage ist kinderleicht. Im Lieferumfang enthalten ist ein Spitzen-Wärmeleitpad für den </a:t>
            </a:r>
            <a:r>
              <a:rPr lang="de-DE" sz="900" dirty="0" err="1"/>
              <a:t>Spannungsreglerbereich</a:t>
            </a:r>
            <a:r>
              <a:rPr lang="de-DE" sz="900" dirty="0"/>
              <a:t>.</a:t>
            </a:r>
            <a:br>
              <a:rPr lang="de-DE" sz="900" dirty="0"/>
            </a:br>
            <a:r>
              <a:rPr lang="de-DE" sz="900" dirty="0"/>
              <a:t/>
            </a:r>
            <a:br>
              <a:rPr lang="de-DE" sz="900" dirty="0"/>
            </a:br>
            <a:r>
              <a:rPr lang="de-DE" sz="900" dirty="0"/>
              <a:t>Der Kühler ist mit dem vom </a:t>
            </a:r>
            <a:r>
              <a:rPr lang="de-DE" sz="900" dirty="0" err="1"/>
              <a:t>aquagraFX</a:t>
            </a:r>
            <a:r>
              <a:rPr lang="de-DE" sz="900" dirty="0"/>
              <a:t> für GTX 580/570/480/470/460 bekannten Anschlussterminal aus </a:t>
            </a:r>
            <a:r>
              <a:rPr lang="de-DE" sz="900" dirty="0" err="1"/>
              <a:t>Delrin</a:t>
            </a:r>
            <a:r>
              <a:rPr lang="de-DE" sz="900" dirty="0"/>
              <a:t> ausgestattet. Dieses wird von der Seite mit 3 Montageschrauben fixiert und bietet die Möglichkeit, Anschlüsse von beiden Seiten einzuschrauben. Entsprechend werden zwei </a:t>
            </a:r>
            <a:r>
              <a:rPr lang="de-DE" sz="900" dirty="0" err="1"/>
              <a:t>Verschlusschrauben</a:t>
            </a:r>
            <a:r>
              <a:rPr lang="de-DE" sz="900" dirty="0"/>
              <a:t> mitgeliefert. Die Anschlussgewinde sind in G1/4 ausgeführt. Das Anschlussterminal </a:t>
            </a:r>
            <a:r>
              <a:rPr lang="de-DE" sz="900" dirty="0" err="1"/>
              <a:t>läßt</a:t>
            </a:r>
            <a:r>
              <a:rPr lang="de-DE" sz="900" dirty="0"/>
              <a:t> sich für SLI-Betrieb gegen </a:t>
            </a:r>
            <a:r>
              <a:rPr lang="de-DE" sz="900" dirty="0" err="1"/>
              <a:t>twinConnect</a:t>
            </a:r>
            <a:r>
              <a:rPr lang="de-DE" sz="900" dirty="0"/>
              <a:t> Direktverbindungssätze austauschen (Art. 23497 bzw. 23501, nicht im Lieferumfang enthalten).</a:t>
            </a:r>
            <a:br>
              <a:rPr lang="de-DE" sz="900" dirty="0"/>
            </a:br>
            <a:r>
              <a:rPr lang="de-DE" sz="900" dirty="0"/>
              <a:t/>
            </a:r>
            <a:br>
              <a:rPr lang="de-DE" sz="900" dirty="0"/>
            </a:br>
            <a:r>
              <a:rPr lang="de-DE" sz="900" b="1" dirty="0"/>
              <a:t>Materialien:</a:t>
            </a:r>
            <a:r>
              <a:rPr lang="de-DE" sz="900" dirty="0"/>
              <a:t/>
            </a:r>
            <a:br>
              <a:rPr lang="de-DE" sz="900" dirty="0"/>
            </a:br>
            <a:r>
              <a:rPr lang="de-DE" sz="900" dirty="0"/>
              <a:t>Grundkörper Kupfer</a:t>
            </a:r>
            <a:br>
              <a:rPr lang="de-DE" sz="900" dirty="0"/>
            </a:br>
            <a:r>
              <a:rPr lang="de-DE" sz="900" dirty="0"/>
              <a:t>Deckel Edelstahl</a:t>
            </a:r>
            <a:br>
              <a:rPr lang="de-DE" sz="900" dirty="0"/>
            </a:br>
            <a:r>
              <a:rPr lang="de-DE" sz="900" dirty="0"/>
              <a:t>Anschlussterminal </a:t>
            </a:r>
            <a:r>
              <a:rPr lang="de-DE" sz="900" dirty="0" err="1"/>
              <a:t>Delrin</a:t>
            </a:r>
            <a:r>
              <a:rPr lang="de-DE" sz="900" dirty="0"/>
              <a:t/>
            </a:r>
            <a:br>
              <a:rPr lang="de-DE" sz="900" dirty="0"/>
            </a:br>
            <a:r>
              <a:rPr lang="de-DE" sz="900" dirty="0"/>
              <a:t/>
            </a:r>
            <a:br>
              <a:rPr lang="de-DE" sz="900" dirty="0"/>
            </a:br>
            <a:r>
              <a:rPr lang="de-DE" sz="900" b="1" dirty="0"/>
              <a:t>Lieferumfang:</a:t>
            </a:r>
            <a:r>
              <a:rPr lang="de-DE" sz="900" dirty="0"/>
              <a:t/>
            </a:r>
            <a:br>
              <a:rPr lang="de-DE" sz="900" dirty="0"/>
            </a:br>
            <a:r>
              <a:rPr lang="de-DE" sz="900" dirty="0"/>
              <a:t>Kühler ohne Anschlüsse (Gewinde G1/4)</a:t>
            </a:r>
            <a:br>
              <a:rPr lang="de-DE" sz="900" dirty="0"/>
            </a:br>
            <a:r>
              <a:rPr lang="de-DE" sz="900" dirty="0"/>
              <a:t>Montagematerial incl. Wärmeleitpad</a:t>
            </a:r>
            <a:br>
              <a:rPr lang="de-DE" sz="900" dirty="0"/>
            </a:br>
            <a:r>
              <a:rPr lang="de-DE" sz="900" dirty="0"/>
              <a:t>zwei Verschlussschrauben</a:t>
            </a:r>
            <a:br>
              <a:rPr lang="de-DE" sz="900" dirty="0"/>
            </a:br>
            <a:r>
              <a:rPr lang="de-DE" sz="900" dirty="0" err="1"/>
              <a:t>Torx</a:t>
            </a:r>
            <a:r>
              <a:rPr lang="de-DE" sz="900" dirty="0"/>
              <a:t>-Schraubendreher (zur Demontage des Original-Luftkühlers)</a:t>
            </a:r>
            <a:br>
              <a:rPr lang="de-DE" sz="900" dirty="0"/>
            </a:br>
            <a:r>
              <a:rPr lang="de-DE" sz="900" dirty="0"/>
              <a:t/>
            </a:r>
            <a:br>
              <a:rPr lang="de-DE" sz="900" dirty="0"/>
            </a:br>
            <a:r>
              <a:rPr lang="de-DE" sz="900" b="1" dirty="0"/>
              <a:t>Hinweis:</a:t>
            </a:r>
            <a:r>
              <a:rPr lang="de-DE" sz="900" dirty="0"/>
              <a:t> Lieferung ohne Grafikkarte! Der Kühler wird ohne Anschlüsse geliefert, bitte bestellen Sie passende Anschlüsse separat. Die </a:t>
            </a:r>
            <a:r>
              <a:rPr lang="de-DE" sz="900" dirty="0" err="1"/>
              <a:t>Anschlußgewinde</a:t>
            </a:r>
            <a:r>
              <a:rPr lang="de-DE" sz="900" dirty="0"/>
              <a:t> sind als G1/4-Gewinde ausgeführt.</a:t>
            </a:r>
            <a:br>
              <a:rPr lang="de-DE" sz="900" dirty="0"/>
            </a:br>
            <a:r>
              <a:rPr lang="de-DE" sz="900" dirty="0"/>
              <a:t>Zur Montage wird zusätzlich noch Wärmeleitpaste benötigt</a:t>
            </a:r>
            <a:r>
              <a:rPr lang="de-DE" sz="900" dirty="0" smtClean="0"/>
              <a:t>.</a:t>
            </a:r>
          </a:p>
          <a:p>
            <a:r>
              <a:rPr lang="de-DE" sz="900" b="1" dirty="0">
                <a:solidFill>
                  <a:srgbClr val="FF0000"/>
                </a:solidFill>
              </a:rPr>
              <a:t>129,90 </a:t>
            </a:r>
            <a:r>
              <a:rPr lang="de-DE" sz="900" b="1" dirty="0" smtClean="0">
                <a:solidFill>
                  <a:srgbClr val="FF0000"/>
                </a:solidFill>
              </a:rPr>
              <a:t>EUR</a:t>
            </a:r>
            <a:endParaRPr lang="de-DE" sz="900" dirty="0"/>
          </a:p>
        </p:txBody>
      </p:sp>
      <p:pic>
        <p:nvPicPr>
          <p:cNvPr id="2054" name="Picture 6" descr="http://shop.aquacomputer.de/images/product_images/popup_images/23501_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887"/>
            <a:ext cx="2051720" cy="160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88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IT_master_ppt2003_de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Bildschirmpräsentation (4:3)</PresentationFormat>
  <Paragraphs>99</Paragraphs>
  <Slides>7</Slides>
  <Notes>6</Notes>
  <HiddenSlides>0</HiddenSlides>
  <MMClips>0</MMClips>
  <ScaleCrop>false</ScaleCrop>
  <HeadingPairs>
    <vt:vector size="6" baseType="variant">
      <vt:variant>
        <vt:lpstr>Design</vt:lpstr>
      </vt:variant>
      <vt:variant>
        <vt:i4>2</vt:i4>
      </vt:variant>
      <vt:variant>
        <vt:lpstr>Verknüpfungen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0" baseType="lpstr">
      <vt:lpstr>Larissa</vt:lpstr>
      <vt:lpstr>KIT_master_ppt2003_de</vt:lpstr>
      <vt:lpstr>D:\HW\GPU-Box\Messungen.xlsx</vt:lpstr>
      <vt:lpstr>PowerPoint-Präsentation</vt:lpstr>
      <vt:lpstr>Normal configuration</vt:lpstr>
      <vt:lpstr>Best configuration</vt:lpstr>
      <vt:lpstr>GPU Temperature</vt:lpstr>
      <vt:lpstr>Current Runtimes</vt:lpstr>
      <vt:lpstr>HEATKILLER® GPU-X³ GTX590 LT</vt:lpstr>
      <vt:lpstr>aquagraFX für GTX 590 (2x GF110) G1/4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Kretzek</dc:creator>
  <cp:lastModifiedBy>Kretzek</cp:lastModifiedBy>
  <cp:revision>51</cp:revision>
  <dcterms:created xsi:type="dcterms:W3CDTF">2012-08-06T10:44:43Z</dcterms:created>
  <dcterms:modified xsi:type="dcterms:W3CDTF">2012-08-23T13:56:37Z</dcterms:modified>
</cp:coreProperties>
</file>